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338" r:id="rId1"/>
    <p:sldMasterId id="2147484339" r:id="rId2"/>
  </p:sldMasterIdLst>
  <p:notesMasterIdLst>
    <p:notesMasterId r:id="rId30"/>
  </p:notesMasterIdLst>
  <p:sldIdLst>
    <p:sldId id="352" r:id="rId3"/>
    <p:sldId id="365" r:id="rId4"/>
    <p:sldId id="385" r:id="rId5"/>
    <p:sldId id="390" r:id="rId6"/>
    <p:sldId id="419" r:id="rId7"/>
    <p:sldId id="386" r:id="rId8"/>
    <p:sldId id="397" r:id="rId9"/>
    <p:sldId id="398" r:id="rId10"/>
    <p:sldId id="399" r:id="rId11"/>
    <p:sldId id="400" r:id="rId12"/>
    <p:sldId id="420" r:id="rId13"/>
    <p:sldId id="421" r:id="rId14"/>
    <p:sldId id="406" r:id="rId15"/>
    <p:sldId id="408" r:id="rId16"/>
    <p:sldId id="401" r:id="rId17"/>
    <p:sldId id="422" r:id="rId18"/>
    <p:sldId id="402" r:id="rId19"/>
    <p:sldId id="423" r:id="rId20"/>
    <p:sldId id="403" r:id="rId21"/>
    <p:sldId id="424" r:id="rId22"/>
    <p:sldId id="395" r:id="rId23"/>
    <p:sldId id="414" r:id="rId24"/>
    <p:sldId id="415" r:id="rId25"/>
    <p:sldId id="416" r:id="rId26"/>
    <p:sldId id="417" r:id="rId27"/>
    <p:sldId id="418" r:id="rId28"/>
    <p:sldId id="391" r:id="rId29"/>
  </p:sldIdLst>
  <p:sldSz cx="12192000" cy="6858000"/>
  <p:notesSz cx="6858000" cy="9144000"/>
  <p:embeddedFontLst>
    <p:embeddedFont>
      <p:font typeface="微软雅黑" panose="020B0503020204020204" pitchFamily="34" charset="-122"/>
      <p:regular r:id="rId31"/>
      <p:bold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5EB"/>
    <a:srgbClr val="FBFBFB"/>
    <a:srgbClr val="9BFFF3"/>
    <a:srgbClr val="FFC000"/>
    <a:srgbClr val="F23B48"/>
    <a:srgbClr val="717171"/>
    <a:srgbClr val="606060"/>
    <a:srgbClr val="D600DB"/>
    <a:srgbClr val="00BBD6"/>
    <a:srgbClr val="B2D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6910" autoAdjust="0"/>
  </p:normalViewPr>
  <p:slideViewPr>
    <p:cSldViewPr snapToGrid="0" snapToObjects="1">
      <p:cViewPr varScale="1">
        <p:scale>
          <a:sx n="99" d="100"/>
          <a:sy n="99" d="100"/>
        </p:scale>
        <p:origin x="858" y="78"/>
      </p:cViewPr>
      <p:guideLst>
        <p:guide orient="horz" pos="2157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59E31-A8C5-482E-9DAA-3163B726044C}" type="datetimeFigureOut">
              <a:rPr lang="zh-CN" altLang="en-US" smtClean="0"/>
              <a:pPr/>
              <a:t>2019/11/21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47FFE-EA70-476D-BB15-0B3EEBA4D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25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4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defRPr/>
            </a:pPr>
            <a:endParaRPr lang="en-US" altLang="ko-KR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34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defRPr/>
            </a:pPr>
            <a:endParaRPr lang="en-US" altLang="ko-KR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68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defRPr/>
            </a:pPr>
            <a:endParaRPr lang="en-US" altLang="ko-KR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743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668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004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93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9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54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6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41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키값</a:t>
            </a:r>
            <a:r>
              <a:rPr lang="ko-KR" altLang="en-US" dirty="0"/>
              <a:t> 갱신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012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01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716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defRPr/>
            </a:pPr>
            <a:endParaRPr lang="en-US" altLang="ko-KR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90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71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0" y="463101"/>
            <a:ext cx="142875" cy="416822"/>
          </a:xfrm>
          <a:prstGeom prst="roundRect">
            <a:avLst>
              <a:gd name="adj" fmla="val 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3817473" cy="41682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85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01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4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87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aleway" panose="020B0003030101060003" pitchFamily="34" charset="0"/>
              <a:ea typeface="微软雅黑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aleway" panose="020B0003030101060003" pitchFamily="34" charset="0"/>
              <a:ea typeface="微软雅黑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aleway" panose="020B0003030101060003" pitchFamily="34" charset="0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aleway" panose="020B00030301010600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82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3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jpe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4.wdp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5.wdp"/><Relationship Id="rId9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5.wdp"/><Relationship Id="rId9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microsoft.com/office/2007/relationships/hdphoto" Target="../media/hdphoto7.wdp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microsoft.com/office/2007/relationships/hdphoto" Target="../media/hdphoto7.wdp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18.jpeg"/><Relationship Id="rId5" Type="http://schemas.openxmlformats.org/officeDocument/2006/relationships/image" Target="../media/image40.png"/><Relationship Id="rId10" Type="http://schemas.openxmlformats.org/officeDocument/2006/relationships/image" Target="../media/image17.jpeg"/><Relationship Id="rId4" Type="http://schemas.microsoft.com/office/2007/relationships/hdphoto" Target="../media/hdphoto10.wdp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/>
          </p:cNvSpPr>
          <p:nvPr/>
        </p:nvSpPr>
        <p:spPr>
          <a:xfrm>
            <a:off x="1959610" y="-511810"/>
            <a:ext cx="8512175" cy="7915910"/>
          </a:xfrm>
          <a:prstGeom prst="ellipse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나눔바른고딕" charset="0"/>
              <a:ea typeface="微软雅黑" charset="0"/>
              <a:cs typeface="+mn-ea"/>
            </a:endParaRPr>
          </a:p>
        </p:txBody>
      </p:sp>
      <p:sp>
        <p:nvSpPr>
          <p:cNvPr id="3" name="文本框 4"/>
          <p:cNvSpPr txBox="1">
            <a:spLocks/>
          </p:cNvSpPr>
          <p:nvPr/>
        </p:nvSpPr>
        <p:spPr>
          <a:xfrm>
            <a:off x="2233295" y="2264410"/>
            <a:ext cx="7725410" cy="5854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  <a:cs typeface="+mn-ea"/>
              </a:rPr>
              <a:t>E-UM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4" name="文本框 8"/>
          <p:cNvSpPr txBox="1">
            <a:spLocks/>
          </p:cNvSpPr>
          <p:nvPr/>
        </p:nvSpPr>
        <p:spPr>
          <a:xfrm>
            <a:off x="2003425" y="2984500"/>
            <a:ext cx="8425180" cy="923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  <a:cs typeface="+mn-ea"/>
              </a:rPr>
              <a:t>LIGHT OF SECURITY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5" name="文本框 3"/>
          <p:cNvSpPr txBox="1">
            <a:spLocks/>
          </p:cNvSpPr>
          <p:nvPr/>
        </p:nvSpPr>
        <p:spPr>
          <a:xfrm>
            <a:off x="4613742" y="4011930"/>
            <a:ext cx="3193827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0"/>
                <a:ea typeface="나눔바른고딕" charset="0"/>
                <a:cs typeface="+mn-ea"/>
              </a:rPr>
              <a:t> 빛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0"/>
                <a:ea typeface="나눔바른고딕" charset="0"/>
                <a:cs typeface="+mn-ea"/>
              </a:rPr>
              <a:t>을 이용한 보안 솔루션</a:t>
            </a:r>
          </a:p>
        </p:txBody>
      </p:sp>
      <p:sp>
        <p:nvSpPr>
          <p:cNvPr id="6" name="椭圆 5"/>
          <p:cNvSpPr>
            <a:spLocks/>
          </p:cNvSpPr>
          <p:nvPr/>
        </p:nvSpPr>
        <p:spPr>
          <a:xfrm>
            <a:off x="1588770" y="-1160780"/>
            <a:ext cx="9254490" cy="9213850"/>
          </a:xfrm>
          <a:prstGeom prst="ellipse">
            <a:avLst/>
          </a:prstGeom>
          <a:noFill/>
          <a:ln w="127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나눔바른고딕" charset="0"/>
              <a:ea typeface="微软雅黑" charset="0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63115" y="930275"/>
            <a:ext cx="8065770" cy="5446395"/>
            <a:chOff x="2063115" y="930275"/>
            <a:chExt cx="8065770" cy="5446395"/>
          </a:xfrm>
        </p:grpSpPr>
        <p:sp>
          <p:nvSpPr>
            <p:cNvPr id="8" name="椭圆 7"/>
            <p:cNvSpPr/>
            <p:nvPr/>
          </p:nvSpPr>
          <p:spPr>
            <a:xfrm>
              <a:off x="2063115" y="930275"/>
              <a:ext cx="340995" cy="340995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나눔바른고딕" panose="020B0603020101020101" pitchFamily="50" charset="-127"/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787890" y="6035675"/>
              <a:ext cx="340995" cy="340995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나눔바른고딕" panose="020B0603020101020101" pitchFamily="50" charset="-127"/>
                <a:cs typeface="+mn-ea"/>
                <a:sym typeface="+mn-lt"/>
              </a:endParaRPr>
            </a:p>
          </p:txBody>
        </p:sp>
      </p:grpSp>
      <p:sp>
        <p:nvSpPr>
          <p:cNvPr id="10" name="自由: 形状 34"/>
          <p:cNvSpPr>
            <a:spLocks/>
          </p:cNvSpPr>
          <p:nvPr/>
        </p:nvSpPr>
        <p:spPr>
          <a:xfrm rot="2700000">
            <a:off x="6145530" y="5876925"/>
            <a:ext cx="140970" cy="140970"/>
          </a:xfrm>
          <a:custGeom>
            <a:avLst/>
            <a:gdLst>
              <a:gd name="TX0" fmla="*/ 757780 w 914401"/>
              <a:gd name="TY0" fmla="*/ 0 h 914401"/>
              <a:gd name="TX1" fmla="*/ 914400 w 914401"/>
              <a:gd name="TY1" fmla="*/ 0 h 914401"/>
              <a:gd name="TX2" fmla="*/ 914400 w 914401"/>
              <a:gd name="TY2" fmla="*/ 914400 h 914401"/>
              <a:gd name="TX3" fmla="*/ 0 w 914401"/>
              <a:gd name="TY3" fmla="*/ 914400 h 914401"/>
              <a:gd name="TX4" fmla="*/ 0 w 914401"/>
              <a:gd name="TY4" fmla="*/ 749181 h 914401"/>
              <a:gd name="TX5" fmla="*/ 757780 w 914401"/>
              <a:gd name="TY5" fmla="*/ 749181 h 9144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914401" h="914401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나눔바른고딕" charset="0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D86B4E-79F2-4AA7-87BB-E7BAF8877CCF}"/>
              </a:ext>
            </a:extLst>
          </p:cNvPr>
          <p:cNvGrpSpPr/>
          <p:nvPr/>
        </p:nvGrpSpPr>
        <p:grpSpPr>
          <a:xfrm>
            <a:off x="5135880" y="3245485"/>
            <a:ext cx="1148715" cy="942340"/>
            <a:chOff x="5126355" y="3245485"/>
            <a:chExt cx="1148715" cy="94234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D4D4564-A58F-47EC-AC8C-EEFE9E11BA01}"/>
                </a:ext>
              </a:extLst>
            </p:cNvPr>
            <p:cNvCxnSpPr/>
            <p:nvPr/>
          </p:nvCxnSpPr>
          <p:spPr>
            <a:xfrm>
              <a:off x="5749290" y="3245485"/>
              <a:ext cx="0" cy="568960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26A7A11-8F23-4E0C-BB35-C756057A9B55}"/>
                </a:ext>
              </a:extLst>
            </p:cNvPr>
            <p:cNvCxnSpPr/>
            <p:nvPr/>
          </p:nvCxnSpPr>
          <p:spPr>
            <a:xfrm flipH="1">
              <a:off x="5126355" y="3818255"/>
              <a:ext cx="614680" cy="369570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4B9EF29-B5CF-4DA5-88CA-CB721B8AF04D}"/>
                </a:ext>
              </a:extLst>
            </p:cNvPr>
            <p:cNvCxnSpPr/>
            <p:nvPr/>
          </p:nvCxnSpPr>
          <p:spPr>
            <a:xfrm>
              <a:off x="5763260" y="3818255"/>
              <a:ext cx="511810" cy="323850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DE4C44-848D-478E-91F0-5C9B8213F80F}"/>
              </a:ext>
            </a:extLst>
          </p:cNvPr>
          <p:cNvGrpSpPr/>
          <p:nvPr/>
        </p:nvGrpSpPr>
        <p:grpSpPr>
          <a:xfrm>
            <a:off x="4324350" y="394970"/>
            <a:ext cx="2919730" cy="2919730"/>
            <a:chOff x="4314825" y="394970"/>
            <a:chExt cx="2919730" cy="291973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FB8A57A-02FD-47CE-8DEC-E34762A9FAEE}"/>
                </a:ext>
              </a:extLst>
            </p:cNvPr>
            <p:cNvSpPr/>
            <p:nvPr/>
          </p:nvSpPr>
          <p:spPr>
            <a:xfrm>
              <a:off x="4314825" y="394970"/>
              <a:ext cx="2919730" cy="2919730"/>
            </a:xfrm>
            <a:prstGeom prst="ellipse">
              <a:avLst/>
            </a:prstGeom>
            <a:blipFill dpi="0" rotWithShape="1">
              <a:blip r:embed="rId2" cstate="print">
                <a:alphaModFix amt="64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2" name="TextBox 29">
              <a:extLst>
                <a:ext uri="{FF2B5EF4-FFF2-40B4-BE49-F238E27FC236}">
                  <a16:creationId xmlns:a16="http://schemas.microsoft.com/office/drawing/2014/main" id="{78862AF8-08D5-4DC6-AF4F-299A094A0D8F}"/>
                </a:ext>
              </a:extLst>
            </p:cNvPr>
            <p:cNvSpPr txBox="1"/>
            <p:nvPr/>
          </p:nvSpPr>
          <p:spPr>
            <a:xfrm>
              <a:off x="5105400" y="1591310"/>
              <a:ext cx="1338580" cy="523240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chemeClr val="accent4"/>
                  </a:solidFill>
                  <a:latin typeface="나눔바른고딕" pitchFamily="50" charset="-127"/>
                  <a:ea typeface="나눔바른고딕" pitchFamily="50" charset="-127"/>
                </a:rPr>
                <a:t>도서관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D02731-6D9C-4B22-AC4F-0242B7FD9A92}"/>
              </a:ext>
            </a:extLst>
          </p:cNvPr>
          <p:cNvGrpSpPr/>
          <p:nvPr/>
        </p:nvGrpSpPr>
        <p:grpSpPr>
          <a:xfrm>
            <a:off x="2582545" y="3609975"/>
            <a:ext cx="2919730" cy="2919730"/>
            <a:chOff x="2573020" y="3609975"/>
            <a:chExt cx="2919730" cy="291973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B25EA6C-E18F-4508-B1EA-5E610EB1552A}"/>
                </a:ext>
              </a:extLst>
            </p:cNvPr>
            <p:cNvSpPr/>
            <p:nvPr/>
          </p:nvSpPr>
          <p:spPr>
            <a:xfrm>
              <a:off x="2573020" y="3609975"/>
              <a:ext cx="2919730" cy="2919730"/>
            </a:xfrm>
            <a:prstGeom prst="ellipse">
              <a:avLst/>
            </a:prstGeom>
            <a:blipFill dpi="0" rotWithShape="1">
              <a:blip r:embed="rId3" cstate="print">
                <a:alphaModFix amt="64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" name="TextBox 30">
              <a:extLst>
                <a:ext uri="{FF2B5EF4-FFF2-40B4-BE49-F238E27FC236}">
                  <a16:creationId xmlns:a16="http://schemas.microsoft.com/office/drawing/2014/main" id="{D41B36A1-2BFA-4C6D-8B8E-0959C34B5795}"/>
                </a:ext>
              </a:extLst>
            </p:cNvPr>
            <p:cNvSpPr txBox="1"/>
            <p:nvPr/>
          </p:nvSpPr>
          <p:spPr>
            <a:xfrm>
              <a:off x="3402965" y="4762500"/>
              <a:ext cx="1260475" cy="523240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latinLnBrk="1">
                <a:defRPr sz="2800" b="1">
                  <a:solidFill>
                    <a:schemeClr val="accent4"/>
                  </a:solidFill>
                </a:defRPr>
              </a:lvl1pPr>
              <a:lvl2pPr latinLnBrk="1"/>
              <a:lvl3pPr latinLnBrk="1"/>
              <a:lvl4pPr latinLnBrk="1"/>
              <a:lvl5pPr latinLnBrk="1"/>
              <a:lvl6pPr latinLnBrk="1"/>
              <a:lvl7pPr latinLnBrk="1"/>
              <a:lvl8pPr latinLnBrk="1"/>
              <a:lvl9pPr latinLnBrk="1"/>
            </a:lstStyle>
            <a:p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기숙사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971D8E-AAD4-43EA-87F5-EDBBB3BBE737}"/>
              </a:ext>
            </a:extLst>
          </p:cNvPr>
          <p:cNvGrpSpPr/>
          <p:nvPr/>
        </p:nvGrpSpPr>
        <p:grpSpPr>
          <a:xfrm>
            <a:off x="6006465" y="3581400"/>
            <a:ext cx="2919730" cy="2919730"/>
            <a:chOff x="5996940" y="3581400"/>
            <a:chExt cx="2919730" cy="291973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440DE43-603B-43C3-9875-BF12BE20A1B9}"/>
                </a:ext>
              </a:extLst>
            </p:cNvPr>
            <p:cNvSpPr/>
            <p:nvPr/>
          </p:nvSpPr>
          <p:spPr>
            <a:xfrm>
              <a:off x="5996940" y="3581400"/>
              <a:ext cx="2919730" cy="2919730"/>
            </a:xfrm>
            <a:prstGeom prst="ellipse">
              <a:avLst/>
            </a:prstGeom>
            <a:blipFill dpi="0" rotWithShape="1">
              <a:blip r:embed="rId4" cstate="print">
                <a:alphaModFix amt="64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4" name="TextBox 31">
              <a:extLst>
                <a:ext uri="{FF2B5EF4-FFF2-40B4-BE49-F238E27FC236}">
                  <a16:creationId xmlns:a16="http://schemas.microsoft.com/office/drawing/2014/main" id="{BA7A12AD-3B06-43AB-BC2A-C32DED8E2C0B}"/>
                </a:ext>
              </a:extLst>
            </p:cNvPr>
            <p:cNvSpPr txBox="1"/>
            <p:nvPr/>
          </p:nvSpPr>
          <p:spPr>
            <a:xfrm>
              <a:off x="6817995" y="4754245"/>
              <a:ext cx="1276985" cy="523240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latinLnBrk="1">
                <a:defRPr sz="2800" b="1">
                  <a:solidFill>
                    <a:schemeClr val="accent4"/>
                  </a:solidFill>
                </a:defRPr>
              </a:lvl1pPr>
              <a:lvl2pPr latinLnBrk="1"/>
              <a:lvl3pPr latinLnBrk="1"/>
              <a:lvl4pPr latinLnBrk="1"/>
              <a:lvl5pPr latinLnBrk="1"/>
              <a:lvl6pPr latinLnBrk="1"/>
              <a:lvl7pPr latinLnBrk="1"/>
              <a:lvl8pPr latinLnBrk="1"/>
              <a:lvl9pPr latinLnBrk="1"/>
            </a:lstStyle>
            <a:p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강의실</a:t>
              </a:r>
            </a:p>
          </p:txBody>
        </p:sp>
      </p:grpSp>
      <p:sp>
        <p:nvSpPr>
          <p:cNvPr id="25" name="텍스트 개체 틀 24"/>
          <p:cNvSpPr txBox="1">
            <a:spLocks noGrp="1"/>
          </p:cNvSpPr>
          <p:nvPr>
            <p:ph type="body" idx="13"/>
          </p:nvPr>
        </p:nvSpPr>
        <p:spPr>
          <a:xfrm>
            <a:off x="251995" y="462915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바른고딕" pitchFamily="50" charset="-127"/>
                <a:ea typeface="나눔바른고딕" pitchFamily="50" charset="-127"/>
              </a:rPr>
              <a:t>문제점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C8F1BA1-D9DC-4480-8138-7386A6DFE444}"/>
              </a:ext>
            </a:extLst>
          </p:cNvPr>
          <p:cNvGrpSpPr/>
          <p:nvPr/>
        </p:nvGrpSpPr>
        <p:grpSpPr>
          <a:xfrm>
            <a:off x="-2350" y="5270"/>
            <a:ext cx="12192000" cy="6858000"/>
            <a:chOff x="-11875" y="5270"/>
            <a:chExt cx="12192000" cy="68580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527D98-7F8D-4E26-9BFC-81B918617A93}"/>
                </a:ext>
              </a:extLst>
            </p:cNvPr>
            <p:cNvSpPr/>
            <p:nvPr/>
          </p:nvSpPr>
          <p:spPr>
            <a:xfrm>
              <a:off x="-11875" y="5270"/>
              <a:ext cx="12192000" cy="6858000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5F7269-053D-4FEF-AF3E-4CDBDD9E6ACD}"/>
                </a:ext>
              </a:extLst>
            </p:cNvPr>
            <p:cNvSpPr/>
            <p:nvPr/>
          </p:nvSpPr>
          <p:spPr>
            <a:xfrm>
              <a:off x="3565842" y="2784553"/>
              <a:ext cx="5060315" cy="1654175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  <a:ln w="12700">
              <a:solidFill>
                <a:schemeClr val="tx1"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rgbClr val="606060"/>
                  </a:solidFill>
                  <a:latin typeface="나눔바른고딕" pitchFamily="50" charset="-127"/>
                  <a:ea typeface="나눔바른고딕" pitchFamily="50" charset="-127"/>
                </a:rPr>
                <a:t>현재 학교 인증 시스템에</a:t>
              </a:r>
              <a:endParaRPr lang="en-US" altLang="ko-KR" sz="2800" b="1" dirty="0">
                <a:solidFill>
                  <a:srgbClr val="606060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accent1"/>
                  </a:solidFill>
                  <a:latin typeface="나눔바른고딕" pitchFamily="50" charset="-127"/>
                  <a:ea typeface="나눔바른고딕" pitchFamily="50" charset="-127"/>
                </a:rPr>
                <a:t>큰 문제점</a:t>
              </a:r>
              <a:r>
                <a:rPr lang="ko-KR" altLang="en-US" sz="2800" b="1" dirty="0">
                  <a:solidFill>
                    <a:srgbClr val="606060"/>
                  </a:solidFill>
                  <a:latin typeface="나눔바른고딕" pitchFamily="50" charset="-127"/>
                  <a:ea typeface="나눔바른고딕" pitchFamily="50" charset="-127"/>
                </a:rPr>
                <a:t>들이 존재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89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AF15DC-62EC-45E4-9189-D6F2A7DA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4" name="다이어그램 11">
            <a:extLst>
              <a:ext uri="{FF2B5EF4-FFF2-40B4-BE49-F238E27FC236}">
                <a16:creationId xmlns:a16="http://schemas.microsoft.com/office/drawing/2014/main" id="{5B574B7D-7381-4619-BB9A-28EA140C3B6F}"/>
              </a:ext>
            </a:extLst>
          </p:cNvPr>
          <p:cNvGrpSpPr/>
          <p:nvPr/>
        </p:nvGrpSpPr>
        <p:grpSpPr>
          <a:xfrm>
            <a:off x="1643885" y="164095"/>
            <a:ext cx="8540353" cy="6165004"/>
            <a:chOff x="520328" y="2538199"/>
            <a:chExt cx="5676319" cy="4097551"/>
          </a:xfrm>
        </p:grpSpPr>
        <p:sp>
          <p:nvSpPr>
            <p:cNvPr id="5" name="다이어그램 61">
              <a:extLst>
                <a:ext uri="{FF2B5EF4-FFF2-40B4-BE49-F238E27FC236}">
                  <a16:creationId xmlns:a16="http://schemas.microsoft.com/office/drawing/2014/main" id="{FB892905-56CF-49DF-8090-6A76349D56C1}"/>
                </a:ext>
              </a:extLst>
            </p:cNvPr>
            <p:cNvSpPr>
              <a:spLocks/>
            </p:cNvSpPr>
            <p:nvPr/>
          </p:nvSpPr>
          <p:spPr>
            <a:xfrm>
              <a:off x="1506220" y="2685415"/>
              <a:ext cx="3671569" cy="3671569"/>
            </a:xfrm>
            <a:prstGeom prst="circularArrow">
              <a:avLst>
                <a:gd name="adj1" fmla="val 5000"/>
                <a:gd name="adj2" fmla="val 300000"/>
                <a:gd name="adj3" fmla="val 13740000"/>
                <a:gd name="adj4" fmla="val 16680000"/>
                <a:gd name="adj5" fmla="val 650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anchor="t">
              <a:noAutofit/>
            </a:bodyPr>
            <a:lstStyle/>
            <a:p>
              <a:pPr marL="0" indent="0" algn="l" defTabSz="5080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微软雅黑" charset="0"/>
                <a:ea typeface="微软雅黑" charset="0"/>
                <a:cs typeface="+mn-cs"/>
              </a:endParaRPr>
            </a:p>
          </p:txBody>
        </p:sp>
        <p:sp>
          <p:nvSpPr>
            <p:cNvPr id="6" name="다이어그램 62">
              <a:extLst>
                <a:ext uri="{FF2B5EF4-FFF2-40B4-BE49-F238E27FC236}">
                  <a16:creationId xmlns:a16="http://schemas.microsoft.com/office/drawing/2014/main" id="{B61787ED-597B-402B-8F8A-2B8E33D97526}"/>
                </a:ext>
              </a:extLst>
            </p:cNvPr>
            <p:cNvSpPr>
              <a:spLocks/>
            </p:cNvSpPr>
            <p:nvPr/>
          </p:nvSpPr>
          <p:spPr>
            <a:xfrm>
              <a:off x="2364351" y="2538199"/>
              <a:ext cx="1757045" cy="87947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ko-KR" altLang="en-US" sz="1800" dirty="0" err="1">
                  <a:latin typeface="微软雅黑" charset="0"/>
                  <a:ea typeface="微软雅黑" charset="0"/>
                  <a:cs typeface="+mn-cs"/>
                </a:rPr>
                <a:t>임베디드공학</a:t>
              </a:r>
              <a:endParaRPr lang="en-US" altLang="ko-KR" dirty="0">
                <a:latin typeface="微软雅黑" charset="0"/>
                <a:ea typeface="微软雅黑" charset="0"/>
              </a:endParaRPr>
            </a:p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ko-KR" altLang="en-US" sz="1400" dirty="0">
                  <a:latin typeface="微软雅黑" charset="0"/>
                  <a:ea typeface="微软雅黑" charset="0"/>
                  <a:cs typeface="+mn-cs"/>
                </a:rPr>
                <a:t>APP 코딩 담당 (</a:t>
              </a:r>
              <a:r>
                <a:rPr lang="ko-KR" altLang="en-US" sz="1400" dirty="0" err="1">
                  <a:latin typeface="微软雅黑" charset="0"/>
                  <a:ea typeface="微软雅黑" charset="0"/>
                  <a:cs typeface="+mn-cs"/>
                </a:rPr>
                <a:t>채윤표</a:t>
              </a:r>
              <a:r>
                <a:rPr lang="ko-KR" altLang="en-US" sz="1400" dirty="0">
                  <a:latin typeface="微软雅黑" charset="0"/>
                  <a:ea typeface="微软雅黑" charset="0"/>
                  <a:cs typeface="+mn-cs"/>
                </a:rPr>
                <a:t>)  </a:t>
              </a:r>
              <a:endParaRPr lang="ko-KR" altLang="en-US" sz="1800" dirty="0">
                <a:latin typeface="微软雅黑" charset="0"/>
                <a:ea typeface="微软雅黑" charset="0"/>
                <a:cs typeface="+mn-cs"/>
              </a:endParaRPr>
            </a:p>
          </p:txBody>
        </p:sp>
        <p:sp>
          <p:nvSpPr>
            <p:cNvPr id="7" name="다이어그램 63">
              <a:extLst>
                <a:ext uri="{FF2B5EF4-FFF2-40B4-BE49-F238E27FC236}">
                  <a16:creationId xmlns:a16="http://schemas.microsoft.com/office/drawing/2014/main" id="{FA849931-4483-4C95-9DD9-502ED88874DD}"/>
                </a:ext>
              </a:extLst>
            </p:cNvPr>
            <p:cNvSpPr>
              <a:spLocks/>
            </p:cNvSpPr>
            <p:nvPr/>
          </p:nvSpPr>
          <p:spPr>
            <a:xfrm>
              <a:off x="4439602" y="3919549"/>
              <a:ext cx="1757045" cy="87947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ko-KR" altLang="en-US" sz="1800" dirty="0" err="1">
                  <a:latin typeface="微软雅黑" charset="0"/>
                  <a:ea typeface="微软雅黑" charset="0"/>
                  <a:cs typeface="+mn-cs"/>
                </a:rPr>
                <a:t>메카트로닉스</a:t>
              </a:r>
              <a:endParaRPr lang="en-US" altLang="ko-KR" dirty="0">
                <a:latin typeface="微软雅黑" charset="0"/>
                <a:ea typeface="微软雅黑" charset="0"/>
              </a:endParaRPr>
            </a:p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ko-KR" altLang="en-US" sz="1400" dirty="0">
                  <a:latin typeface="微软雅黑" charset="0"/>
                  <a:ea typeface="微软雅黑" charset="0"/>
                  <a:cs typeface="+mn-cs"/>
                </a:rPr>
                <a:t>외관, 회로 담당   (박요셉)</a:t>
              </a:r>
              <a:endParaRPr lang="ko-KR" altLang="en-US" sz="1800" dirty="0">
                <a:latin typeface="微软雅黑" charset="0"/>
                <a:ea typeface="微软雅黑" charset="0"/>
                <a:cs typeface="+mn-cs"/>
              </a:endParaRPr>
            </a:p>
          </p:txBody>
        </p:sp>
        <p:sp>
          <p:nvSpPr>
            <p:cNvPr id="8" name="다이어그램 64">
              <a:extLst>
                <a:ext uri="{FF2B5EF4-FFF2-40B4-BE49-F238E27FC236}">
                  <a16:creationId xmlns:a16="http://schemas.microsoft.com/office/drawing/2014/main" id="{355B8911-C62A-4499-9C43-CBC20811AAD0}"/>
                </a:ext>
              </a:extLst>
            </p:cNvPr>
            <p:cNvSpPr>
              <a:spLocks/>
            </p:cNvSpPr>
            <p:nvPr/>
          </p:nvSpPr>
          <p:spPr>
            <a:xfrm>
              <a:off x="3549015" y="5756275"/>
              <a:ext cx="1769110" cy="87947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ko-KR" altLang="en-US" sz="1800" dirty="0">
                  <a:latin typeface="微软雅黑" charset="0"/>
                  <a:ea typeface="微软雅黑" charset="0"/>
                  <a:cs typeface="+mn-cs"/>
                </a:rPr>
                <a:t>화학생명공학</a:t>
              </a:r>
              <a:endParaRPr lang="en-US" altLang="ko-KR" sz="1800" dirty="0">
                <a:latin typeface="微软雅黑" charset="0"/>
                <a:ea typeface="微软雅黑" charset="0"/>
                <a:cs typeface="+mn-cs"/>
              </a:endParaRPr>
            </a:p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ko-KR" altLang="en-US" sz="1400" dirty="0">
                  <a:latin typeface="微软雅黑" charset="0"/>
                  <a:ea typeface="微软雅黑" charset="0"/>
                  <a:cs typeface="+mn-cs"/>
                </a:rPr>
                <a:t>광화학 이론 </a:t>
              </a:r>
              <a:r>
                <a:rPr lang="ko-KR" altLang="en-US" sz="1400" dirty="0">
                  <a:latin typeface="微软雅黑" charset="0"/>
                  <a:ea typeface="微软雅黑" charset="0"/>
                </a:rPr>
                <a:t>담당</a:t>
              </a:r>
              <a:r>
                <a:rPr lang="ko-KR" altLang="en-US" sz="1400" dirty="0">
                  <a:latin typeface="微软雅黑" charset="0"/>
                  <a:ea typeface="微软雅黑" charset="0"/>
                  <a:cs typeface="+mn-cs"/>
                </a:rPr>
                <a:t>      (</a:t>
              </a:r>
              <a:r>
                <a:rPr lang="ko-KR" altLang="en-US" sz="1400" dirty="0" err="1">
                  <a:latin typeface="微软雅黑" charset="0"/>
                  <a:ea typeface="微软雅黑" charset="0"/>
                  <a:cs typeface="+mn-cs"/>
                </a:rPr>
                <a:t>김완영</a:t>
              </a:r>
              <a:r>
                <a:rPr lang="ko-KR" altLang="en-US" sz="1400" dirty="0">
                  <a:latin typeface="微软雅黑" charset="0"/>
                  <a:ea typeface="微软雅黑" charset="0"/>
                  <a:cs typeface="+mn-cs"/>
                </a:rPr>
                <a:t>)</a:t>
              </a:r>
              <a:endParaRPr lang="ko-KR" altLang="en-US" sz="1800" dirty="0">
                <a:latin typeface="微软雅黑" charset="0"/>
                <a:ea typeface="微软雅黑" charset="0"/>
                <a:cs typeface="+mn-cs"/>
              </a:endParaRPr>
            </a:p>
          </p:txBody>
        </p:sp>
        <p:sp>
          <p:nvSpPr>
            <p:cNvPr id="9" name="다이어그램 65">
              <a:extLst>
                <a:ext uri="{FF2B5EF4-FFF2-40B4-BE49-F238E27FC236}">
                  <a16:creationId xmlns:a16="http://schemas.microsoft.com/office/drawing/2014/main" id="{C90BEFBC-F736-4780-A799-C89F0F2C87E2}"/>
                </a:ext>
              </a:extLst>
            </p:cNvPr>
            <p:cNvSpPr>
              <a:spLocks/>
            </p:cNvSpPr>
            <p:nvPr/>
          </p:nvSpPr>
          <p:spPr>
            <a:xfrm>
              <a:off x="1621790" y="5756275"/>
              <a:ext cx="1757045" cy="87947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ko-KR" altLang="en-US" sz="1800" dirty="0">
                  <a:latin typeface="微软雅黑" charset="0"/>
                  <a:ea typeface="微软雅黑" charset="0"/>
                  <a:cs typeface="+mn-cs"/>
                </a:rPr>
                <a:t>정보통신공학</a:t>
              </a:r>
              <a:endParaRPr lang="en-US" altLang="ko-KR" sz="1800" dirty="0">
                <a:latin typeface="微软雅黑" charset="0"/>
                <a:ea typeface="微软雅黑" charset="0"/>
                <a:cs typeface="+mn-cs"/>
              </a:endParaRPr>
            </a:p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ko-KR" altLang="en-US" sz="1400" dirty="0">
                  <a:latin typeface="微软雅黑" charset="0"/>
                  <a:ea typeface="微软雅黑" charset="0"/>
                  <a:cs typeface="+mn-cs"/>
                </a:rPr>
                <a:t>APP 담당         (박세영)</a:t>
              </a:r>
              <a:endParaRPr lang="ko-KR" altLang="en-US" sz="1800" dirty="0">
                <a:latin typeface="微软雅黑" charset="0"/>
                <a:ea typeface="微软雅黑" charset="0"/>
                <a:cs typeface="+mn-cs"/>
              </a:endParaRPr>
            </a:p>
          </p:txBody>
        </p:sp>
        <p:sp>
          <p:nvSpPr>
            <p:cNvPr id="10" name="다이어그램 66">
              <a:extLst>
                <a:ext uri="{FF2B5EF4-FFF2-40B4-BE49-F238E27FC236}">
                  <a16:creationId xmlns:a16="http://schemas.microsoft.com/office/drawing/2014/main" id="{ADEA8294-03A5-4517-A3CA-A2525E264EF7}"/>
                </a:ext>
              </a:extLst>
            </p:cNvPr>
            <p:cNvSpPr>
              <a:spLocks/>
            </p:cNvSpPr>
            <p:nvPr/>
          </p:nvSpPr>
          <p:spPr>
            <a:xfrm>
              <a:off x="520328" y="3917950"/>
              <a:ext cx="1757045" cy="87947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ko-KR" altLang="en-US" sz="1800" dirty="0">
                  <a:latin typeface="微软雅黑" charset="0"/>
                  <a:ea typeface="微软雅黑" charset="0"/>
                  <a:cs typeface="+mn-cs"/>
                </a:rPr>
                <a:t>전자공학부</a:t>
              </a:r>
              <a:endParaRPr lang="en-US" altLang="ko-KR" sz="1800" dirty="0">
                <a:latin typeface="微软雅黑" charset="0"/>
                <a:ea typeface="微软雅黑" charset="0"/>
                <a:cs typeface="+mn-cs"/>
              </a:endParaRPr>
            </a:p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ko-KR" altLang="en-US" sz="1400" dirty="0" err="1">
                  <a:latin typeface="微软雅黑" charset="0"/>
                  <a:ea typeface="微软雅黑" charset="0"/>
                  <a:cs typeface="+mn-cs"/>
                </a:rPr>
                <a:t>수신단,회로</a:t>
              </a:r>
              <a:r>
                <a:rPr lang="ko-KR" altLang="en-US" sz="1400" dirty="0">
                  <a:latin typeface="微软雅黑" charset="0"/>
                  <a:ea typeface="微软雅黑" charset="0"/>
                  <a:cs typeface="+mn-cs"/>
                </a:rPr>
                <a:t> 담당(장동혁)</a:t>
              </a:r>
              <a:endParaRPr lang="ko-KR" altLang="en-US" sz="1800" dirty="0">
                <a:latin typeface="微软雅黑" charset="0"/>
                <a:ea typeface="微软雅黑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69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150F94-D7C8-4662-8A04-B0AAFBE4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000C8-054B-4C46-94C7-4AE94852B093}"/>
              </a:ext>
            </a:extLst>
          </p:cNvPr>
          <p:cNvSpPr txBox="1"/>
          <p:nvPr/>
        </p:nvSpPr>
        <p:spPr>
          <a:xfrm>
            <a:off x="1072280" y="2457075"/>
            <a:ext cx="3169672" cy="307783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r"/>
            <a:r>
              <a:rPr lang="id-ID" sz="1400" dirty="0">
                <a:solidFill>
                  <a:schemeClr val="accent2"/>
                </a:solidFill>
                <a:cs typeface="+mn-ea"/>
                <a:sym typeface="+mn-lt"/>
              </a:rPr>
              <a:t>ELEMENT ONE</a:t>
            </a:r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7A1EC2E1-A1D8-4751-AADE-6AA749B4048F}"/>
              </a:ext>
            </a:extLst>
          </p:cNvPr>
          <p:cNvSpPr/>
          <p:nvPr/>
        </p:nvSpPr>
        <p:spPr>
          <a:xfrm>
            <a:off x="2173287" y="2726757"/>
            <a:ext cx="2068664" cy="646337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algn="r"/>
            <a:r>
              <a:rPr lang="fr-FR" sz="1200" dirty="0" err="1">
                <a:cs typeface="+mn-ea"/>
                <a:sym typeface="+mn-lt"/>
              </a:rPr>
              <a:t>Lorem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ipsum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dolor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sit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amet</a:t>
            </a:r>
            <a:r>
              <a:rPr lang="fr-FR" sz="1200" dirty="0">
                <a:cs typeface="+mn-ea"/>
                <a:sym typeface="+mn-lt"/>
              </a:rPr>
              <a:t>, </a:t>
            </a:r>
            <a:r>
              <a:rPr lang="fr-FR" sz="1200" dirty="0" err="1">
                <a:cs typeface="+mn-ea"/>
                <a:sym typeface="+mn-lt"/>
              </a:rPr>
              <a:t>consectetur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adipiscing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elit</a:t>
            </a:r>
            <a:r>
              <a:rPr lang="fr-FR" sz="1200" dirty="0">
                <a:cs typeface="+mn-ea"/>
                <a:sym typeface="+mn-lt"/>
              </a:rPr>
              <a:t>. </a:t>
            </a:r>
            <a:r>
              <a:rPr lang="fr-FR" sz="1200" dirty="0" err="1">
                <a:cs typeface="+mn-ea"/>
                <a:sym typeface="+mn-lt"/>
              </a:rPr>
              <a:t>Aliquam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tincidunt</a:t>
            </a:r>
            <a:r>
              <a:rPr lang="fr-FR" sz="1200" dirty="0">
                <a:cs typeface="+mn-ea"/>
                <a:sym typeface="+mn-lt"/>
              </a:rPr>
              <a:t> ante nec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BA8AC-DFE9-4F65-9835-F7B32EAED4D3}"/>
              </a:ext>
            </a:extLst>
          </p:cNvPr>
          <p:cNvSpPr txBox="1"/>
          <p:nvPr/>
        </p:nvSpPr>
        <p:spPr>
          <a:xfrm>
            <a:off x="732707" y="4235964"/>
            <a:ext cx="2925045" cy="307783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r"/>
            <a:r>
              <a:rPr lang="id-ID" sz="1400" dirty="0">
                <a:solidFill>
                  <a:schemeClr val="accent3"/>
                </a:solidFill>
                <a:cs typeface="+mn-ea"/>
                <a:sym typeface="+mn-lt"/>
              </a:rPr>
              <a:t>ELEMENT TWO</a:t>
            </a:r>
          </a:p>
        </p:txBody>
      </p:sp>
      <p:sp>
        <p:nvSpPr>
          <p:cNvPr id="10" name="Rectangle 42">
            <a:extLst>
              <a:ext uri="{FF2B5EF4-FFF2-40B4-BE49-F238E27FC236}">
                <a16:creationId xmlns:a16="http://schemas.microsoft.com/office/drawing/2014/main" id="{736B2266-BDF2-4E9C-8835-627D1773EA9E}"/>
              </a:ext>
            </a:extLst>
          </p:cNvPr>
          <p:cNvSpPr/>
          <p:nvPr/>
        </p:nvSpPr>
        <p:spPr>
          <a:xfrm>
            <a:off x="1418583" y="4505646"/>
            <a:ext cx="2239169" cy="646337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algn="r"/>
            <a:r>
              <a:rPr lang="fr-FR" sz="1200" dirty="0" err="1">
                <a:cs typeface="+mn-ea"/>
                <a:sym typeface="+mn-lt"/>
              </a:rPr>
              <a:t>Lorem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ipsum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dolor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sit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amet</a:t>
            </a:r>
            <a:r>
              <a:rPr lang="fr-FR" sz="1200" dirty="0">
                <a:cs typeface="+mn-ea"/>
                <a:sym typeface="+mn-lt"/>
              </a:rPr>
              <a:t>, </a:t>
            </a:r>
            <a:r>
              <a:rPr lang="fr-FR" sz="1200" dirty="0" err="1">
                <a:cs typeface="+mn-ea"/>
                <a:sym typeface="+mn-lt"/>
              </a:rPr>
              <a:t>consectetur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adipiscing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elit</a:t>
            </a:r>
            <a:r>
              <a:rPr lang="fr-FR" sz="1200" dirty="0">
                <a:cs typeface="+mn-ea"/>
                <a:sym typeface="+mn-lt"/>
              </a:rPr>
              <a:t>. </a:t>
            </a:r>
            <a:r>
              <a:rPr lang="fr-FR" sz="1200" dirty="0" err="1">
                <a:cs typeface="+mn-ea"/>
                <a:sym typeface="+mn-lt"/>
              </a:rPr>
              <a:t>Aliquam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tincidunt</a:t>
            </a:r>
            <a:r>
              <a:rPr lang="fr-FR" sz="1200" dirty="0">
                <a:cs typeface="+mn-ea"/>
                <a:sym typeface="+mn-lt"/>
              </a:rPr>
              <a:t> ante nec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9ECD4-28EE-49FC-ACE6-E295D70ABFB6}"/>
              </a:ext>
            </a:extLst>
          </p:cNvPr>
          <p:cNvSpPr txBox="1"/>
          <p:nvPr/>
        </p:nvSpPr>
        <p:spPr>
          <a:xfrm>
            <a:off x="8455805" y="2457075"/>
            <a:ext cx="3169672" cy="307783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r>
              <a:rPr lang="id-ID" sz="1400" dirty="0">
                <a:solidFill>
                  <a:schemeClr val="accent4"/>
                </a:solidFill>
                <a:cs typeface="+mn-ea"/>
                <a:sym typeface="+mn-lt"/>
              </a:rPr>
              <a:t>ELEMENT THREE</a:t>
            </a:r>
          </a:p>
        </p:txBody>
      </p:sp>
      <p:sp>
        <p:nvSpPr>
          <p:cNvPr id="12" name="Rectangle 44">
            <a:extLst>
              <a:ext uri="{FF2B5EF4-FFF2-40B4-BE49-F238E27FC236}">
                <a16:creationId xmlns:a16="http://schemas.microsoft.com/office/drawing/2014/main" id="{9D0B8D65-C680-40AF-888F-A65C8161B347}"/>
              </a:ext>
            </a:extLst>
          </p:cNvPr>
          <p:cNvSpPr/>
          <p:nvPr/>
        </p:nvSpPr>
        <p:spPr>
          <a:xfrm>
            <a:off x="8455805" y="2726757"/>
            <a:ext cx="2340783" cy="646337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r>
              <a:rPr lang="fr-FR" sz="1200" dirty="0" err="1">
                <a:cs typeface="+mn-ea"/>
                <a:sym typeface="+mn-lt"/>
              </a:rPr>
              <a:t>Lorem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ipsum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dolor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sit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amet</a:t>
            </a:r>
            <a:r>
              <a:rPr lang="fr-FR" sz="1200" dirty="0">
                <a:cs typeface="+mn-ea"/>
                <a:sym typeface="+mn-lt"/>
              </a:rPr>
              <a:t>, </a:t>
            </a:r>
            <a:r>
              <a:rPr lang="fr-FR" sz="1200" dirty="0" err="1">
                <a:cs typeface="+mn-ea"/>
                <a:sym typeface="+mn-lt"/>
              </a:rPr>
              <a:t>consectetur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adipiscing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elit</a:t>
            </a:r>
            <a:r>
              <a:rPr lang="fr-FR" sz="1200" dirty="0">
                <a:cs typeface="+mn-ea"/>
                <a:sym typeface="+mn-lt"/>
              </a:rPr>
              <a:t>. </a:t>
            </a:r>
            <a:r>
              <a:rPr lang="fr-FR" sz="1200" dirty="0" err="1">
                <a:cs typeface="+mn-ea"/>
                <a:sym typeface="+mn-lt"/>
              </a:rPr>
              <a:t>Aliquam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tincidunt</a:t>
            </a:r>
            <a:r>
              <a:rPr lang="fr-FR" sz="1200" dirty="0">
                <a:cs typeface="+mn-ea"/>
                <a:sym typeface="+mn-lt"/>
              </a:rPr>
              <a:t> ante nec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D54B2-B25D-46AB-B112-4A8B24F4E067}"/>
              </a:ext>
            </a:extLst>
          </p:cNvPr>
          <p:cNvSpPr txBox="1"/>
          <p:nvPr/>
        </p:nvSpPr>
        <p:spPr>
          <a:xfrm>
            <a:off x="8035862" y="4043229"/>
            <a:ext cx="3169672" cy="307783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r>
              <a:rPr lang="id-ID" sz="1400" dirty="0">
                <a:solidFill>
                  <a:schemeClr val="accent5"/>
                </a:solidFill>
                <a:cs typeface="+mn-ea"/>
                <a:sym typeface="+mn-lt"/>
              </a:rPr>
              <a:t>ELEMENT FOUR</a:t>
            </a:r>
          </a:p>
        </p:txBody>
      </p:sp>
      <p:sp>
        <p:nvSpPr>
          <p:cNvPr id="14" name="Rectangle 46">
            <a:extLst>
              <a:ext uri="{FF2B5EF4-FFF2-40B4-BE49-F238E27FC236}">
                <a16:creationId xmlns:a16="http://schemas.microsoft.com/office/drawing/2014/main" id="{F17D4353-BF60-4DC1-8B6E-8C0CBE19A52F}"/>
              </a:ext>
            </a:extLst>
          </p:cNvPr>
          <p:cNvSpPr/>
          <p:nvPr/>
        </p:nvSpPr>
        <p:spPr>
          <a:xfrm>
            <a:off x="8035862" y="4312911"/>
            <a:ext cx="2341626" cy="646337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r>
              <a:rPr lang="fr-FR" sz="1200" dirty="0" err="1">
                <a:cs typeface="+mn-ea"/>
                <a:sym typeface="+mn-lt"/>
              </a:rPr>
              <a:t>Lorem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ipsum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dolor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sit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amet</a:t>
            </a:r>
            <a:r>
              <a:rPr lang="fr-FR" sz="1200" dirty="0">
                <a:cs typeface="+mn-ea"/>
                <a:sym typeface="+mn-lt"/>
              </a:rPr>
              <a:t>, </a:t>
            </a:r>
            <a:r>
              <a:rPr lang="fr-FR" sz="1200" dirty="0" err="1">
                <a:cs typeface="+mn-ea"/>
                <a:sym typeface="+mn-lt"/>
              </a:rPr>
              <a:t>consectetur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adipiscing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elit</a:t>
            </a:r>
            <a:r>
              <a:rPr lang="fr-FR" sz="1200" dirty="0">
                <a:cs typeface="+mn-ea"/>
                <a:sym typeface="+mn-lt"/>
              </a:rPr>
              <a:t>. </a:t>
            </a:r>
            <a:r>
              <a:rPr lang="fr-FR" sz="1200" dirty="0" err="1">
                <a:cs typeface="+mn-ea"/>
                <a:sym typeface="+mn-lt"/>
              </a:rPr>
              <a:t>Aliquam</a:t>
            </a:r>
            <a:r>
              <a:rPr lang="fr-FR" sz="1200" dirty="0">
                <a:cs typeface="+mn-ea"/>
                <a:sym typeface="+mn-lt"/>
              </a:rPr>
              <a:t> </a:t>
            </a:r>
            <a:r>
              <a:rPr lang="fr-FR" sz="1200" dirty="0" err="1">
                <a:cs typeface="+mn-ea"/>
                <a:sym typeface="+mn-lt"/>
              </a:rPr>
              <a:t>tincidunt</a:t>
            </a:r>
            <a:r>
              <a:rPr lang="fr-FR" sz="1200" dirty="0">
                <a:cs typeface="+mn-ea"/>
                <a:sym typeface="+mn-lt"/>
              </a:rPr>
              <a:t> ante nec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15" name="TextBox 49">
            <a:extLst>
              <a:ext uri="{FF2B5EF4-FFF2-40B4-BE49-F238E27FC236}">
                <a16:creationId xmlns:a16="http://schemas.microsoft.com/office/drawing/2014/main" id="{F78AA2E5-0092-4E5D-8C34-7A286999C095}"/>
              </a:ext>
            </a:extLst>
          </p:cNvPr>
          <p:cNvSpPr txBox="1"/>
          <p:nvPr/>
        </p:nvSpPr>
        <p:spPr>
          <a:xfrm>
            <a:off x="1065178" y="838036"/>
            <a:ext cx="701361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dirty="0">
                <a:solidFill>
                  <a:schemeClr val="tx2"/>
                </a:solidFill>
                <a:cs typeface="+mn-ea"/>
                <a:sym typeface="+mn-lt"/>
              </a:rPr>
              <a:t>欢迎关注</a:t>
            </a:r>
            <a:r>
              <a:rPr lang="en-US" altLang="zh-CN" sz="2400" dirty="0">
                <a:solidFill>
                  <a:schemeClr val="tx2"/>
                </a:solidFill>
                <a:cs typeface="+mn-ea"/>
                <a:sym typeface="+mn-lt"/>
              </a:rPr>
              <a:t>Kevin</a:t>
            </a:r>
            <a:endParaRPr lang="en-US" sz="2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6" name="TextBox 50">
            <a:extLst>
              <a:ext uri="{FF2B5EF4-FFF2-40B4-BE49-F238E27FC236}">
                <a16:creationId xmlns:a16="http://schemas.microsoft.com/office/drawing/2014/main" id="{7F44746F-4AD6-4724-8F67-40AABBE3B60F}"/>
              </a:ext>
            </a:extLst>
          </p:cNvPr>
          <p:cNvSpPr txBox="1"/>
          <p:nvPr/>
        </p:nvSpPr>
        <p:spPr>
          <a:xfrm>
            <a:off x="1065178" y="537556"/>
            <a:ext cx="4378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cs typeface="+mn-ea"/>
                <a:sym typeface="+mn-lt"/>
              </a:rPr>
              <a:t>LET‘S MAKE YOUR PPT EASY</a:t>
            </a:r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BC0CBA93-78DC-47AE-8A63-61EEFC911DBE}"/>
              </a:ext>
            </a:extLst>
          </p:cNvPr>
          <p:cNvSpPr/>
          <p:nvPr/>
        </p:nvSpPr>
        <p:spPr>
          <a:xfrm>
            <a:off x="935907" y="559459"/>
            <a:ext cx="70970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685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바른고딕" charset="0"/>
                <a:ea typeface="나눔바른고딕" charset="0"/>
              </a:rPr>
              <a:t>기술 설명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11471275" y="327660"/>
            <a:ext cx="431800" cy="3898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en-US" sz="1000" b="0" i="0" strike="noStrike" cap="none">
                <a:ln w="9525" cap="flat" cmpd="sng">
                  <a:noFill/>
                  <a:prstDash/>
                </a:ln>
                <a:solidFill>
                  <a:srgbClr val="FFFFFF">
                    <a:lumMod val="50000"/>
                  </a:srgbClr>
                </a:solidFill>
                <a:latin typeface="Lato" charset="0"/>
                <a:ea typeface="微软雅黑" charset="0"/>
                <a:cs typeface="+mn-cs"/>
              </a:rPr>
              <a:pPr mar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t>13</a:t>
            </a:fld>
            <a:endParaRPr lang="ko-KR" altLang="en-US" sz="1000" b="0" i="0" strike="noStrike" cap="none">
              <a:ln w="9525" cap="flat" cmpd="sng">
                <a:noFill/>
                <a:prstDash/>
              </a:ln>
              <a:solidFill>
                <a:srgbClr val="FFFFFF">
                  <a:lumMod val="50000"/>
                </a:srgbClr>
              </a:solidFill>
              <a:latin typeface="Lato" charset="0"/>
              <a:ea typeface="微软雅黑" charset="0"/>
              <a:cs typeface="+mn-cs"/>
            </a:endParaRPr>
          </a:p>
        </p:txBody>
      </p:sp>
      <p:sp>
        <p:nvSpPr>
          <p:cNvPr id="18" name="Google Shape;186;p18"/>
          <p:cNvSpPr txBox="1"/>
          <p:nvPr/>
        </p:nvSpPr>
        <p:spPr>
          <a:xfrm>
            <a:off x="1697680" y="5559297"/>
            <a:ext cx="512572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인증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하고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키를 가져와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고유의 </a:t>
            </a:r>
            <a:r>
              <a:rPr lang="ko-KR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빛 코드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생성.</a:t>
            </a:r>
            <a:endParaRPr sz="2000" b="1" dirty="0"/>
          </a:p>
        </p:txBody>
      </p:sp>
      <p:sp>
        <p:nvSpPr>
          <p:cNvPr id="20" name="Google Shape;190;p18"/>
          <p:cNvSpPr txBox="1"/>
          <p:nvPr/>
        </p:nvSpPr>
        <p:spPr>
          <a:xfrm>
            <a:off x="1590048" y="1872092"/>
            <a:ext cx="5340985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핸드폰 </a:t>
            </a:r>
            <a:r>
              <a:rPr lang="ko-KR" altLang="en-US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플래시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깜빡임으로 </a:t>
            </a:r>
            <a:endParaRPr lang="en-US" altLang="ko-KR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전송하여 인증 식별</a:t>
            </a:r>
            <a:endParaRPr sz="20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849004F-0A0C-4BA9-8F0A-BB60EA1A9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19" y="2830604"/>
            <a:ext cx="3232029" cy="15906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D9C908-1A3F-49BE-A9E5-8395D98FEFEF}"/>
              </a:ext>
            </a:extLst>
          </p:cNvPr>
          <p:cNvSpPr/>
          <p:nvPr/>
        </p:nvSpPr>
        <p:spPr>
          <a:xfrm>
            <a:off x="1914262" y="1245062"/>
            <a:ext cx="3461986" cy="46098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en-US" alt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sz="24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빛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을 이용한 식별</a:t>
            </a:r>
            <a:endParaRPr lang="ko-KR" altLang="en-US" sz="2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1DE92C-33E8-43DB-AF0F-B2794E473B9B}"/>
              </a:ext>
            </a:extLst>
          </p:cNvPr>
          <p:cNvSpPr/>
          <p:nvPr/>
        </p:nvSpPr>
        <p:spPr>
          <a:xfrm>
            <a:off x="1914262" y="4919559"/>
            <a:ext cx="3461986" cy="46098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en-US" alt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24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암호 키</a:t>
            </a:r>
            <a:endParaRPr lang="ko-KR" altLang="en-US" sz="2400" dirty="0"/>
          </a:p>
        </p:txBody>
      </p:sp>
      <p:pic>
        <p:nvPicPr>
          <p:cNvPr id="12" name="Picture 2" descr="C:\Users\user\Desktop\기타 프로젝트\pbl\KakaoTalk_20191120_18294678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4655" y="762670"/>
            <a:ext cx="4316249" cy="5559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02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A07DF0-EEB8-48D9-9C2F-2139FACD66BA}"/>
              </a:ext>
            </a:extLst>
          </p:cNvPr>
          <p:cNvCxnSpPr>
            <a:cxnSpLocks/>
          </p:cNvCxnSpPr>
          <p:nvPr/>
        </p:nvCxnSpPr>
        <p:spPr>
          <a:xfrm>
            <a:off x="9515552" y="3822173"/>
            <a:ext cx="0" cy="7633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F2B31-0968-4CB6-8574-25DFFB4A1B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668" y="463101"/>
            <a:ext cx="3817473" cy="416822"/>
          </a:xfrm>
        </p:spPr>
        <p:txBody>
          <a:bodyPr/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9181D0-F434-463F-9C74-8D2C6DC8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23240C-700C-44E7-B1AE-6731120D8D6F}"/>
              </a:ext>
            </a:extLst>
          </p:cNvPr>
          <p:cNvGrpSpPr/>
          <p:nvPr/>
        </p:nvGrpSpPr>
        <p:grpSpPr>
          <a:xfrm>
            <a:off x="752881" y="596766"/>
            <a:ext cx="10686237" cy="5960720"/>
            <a:chOff x="561866" y="886217"/>
            <a:chExt cx="10686237" cy="596072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87C076-C2B6-4FAD-90AE-63F991B8EAFD}"/>
                </a:ext>
              </a:extLst>
            </p:cNvPr>
            <p:cNvGrpSpPr/>
            <p:nvPr/>
          </p:nvGrpSpPr>
          <p:grpSpPr>
            <a:xfrm>
              <a:off x="561866" y="886217"/>
              <a:ext cx="10686237" cy="5960720"/>
              <a:chOff x="355389" y="272408"/>
              <a:chExt cx="11275513" cy="6483528"/>
            </a:xfrm>
          </p:grpSpPr>
          <p:sp>
            <p:nvSpPr>
              <p:cNvPr id="7" name="Google Shape;149;p16">
                <a:extLst>
                  <a:ext uri="{FF2B5EF4-FFF2-40B4-BE49-F238E27FC236}">
                    <a16:creationId xmlns:a16="http://schemas.microsoft.com/office/drawing/2014/main" id="{10575DDB-E738-4FDF-A5FD-C09CE336B98B}"/>
                  </a:ext>
                </a:extLst>
              </p:cNvPr>
              <p:cNvSpPr/>
              <p:nvPr/>
            </p:nvSpPr>
            <p:spPr>
              <a:xfrm>
                <a:off x="355389" y="3357195"/>
                <a:ext cx="3067672" cy="2979149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  <a:sym typeface="Malgun Gothic"/>
                </a:endParaRPr>
              </a:p>
            </p:txBody>
          </p:sp>
          <p:cxnSp>
            <p:nvCxnSpPr>
              <p:cNvPr id="8" name="Google Shape;128;p16">
                <a:extLst>
                  <a:ext uri="{FF2B5EF4-FFF2-40B4-BE49-F238E27FC236}">
                    <a16:creationId xmlns:a16="http://schemas.microsoft.com/office/drawing/2014/main" id="{8E2244AF-D7C8-473C-ACBB-1002B7B6FE16}"/>
                  </a:ext>
                </a:extLst>
              </p:cNvPr>
              <p:cNvCxnSpPr/>
              <p:nvPr/>
            </p:nvCxnSpPr>
            <p:spPr>
              <a:xfrm>
                <a:off x="3401415" y="5092467"/>
                <a:ext cx="1757508" cy="257508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>
                    <a:alpha val="80000"/>
                  </a:schemeClr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  <p:sp>
            <p:nvSpPr>
              <p:cNvPr id="9" name="Google Shape;132;p16">
                <a:extLst>
                  <a:ext uri="{FF2B5EF4-FFF2-40B4-BE49-F238E27FC236}">
                    <a16:creationId xmlns:a16="http://schemas.microsoft.com/office/drawing/2014/main" id="{1F86EE78-0ED9-4325-81C3-E2711D763135}"/>
                  </a:ext>
                </a:extLst>
              </p:cNvPr>
              <p:cNvSpPr txBox="1"/>
              <p:nvPr/>
            </p:nvSpPr>
            <p:spPr>
              <a:xfrm>
                <a:off x="674717" y="5052760"/>
                <a:ext cx="2495866" cy="594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700" b="1" dirty="0"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  <a:sym typeface="Malgun Gothic"/>
                  </a:rPr>
                  <a:t>스마트폰</a:t>
                </a:r>
                <a:r>
                  <a:rPr lang="ko-KR" sz="1700" b="1" dirty="0">
                    <a:solidFill>
                      <a:schemeClr val="dk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  <a:sym typeface="Malgun Gothic"/>
                  </a:rPr>
                  <a:t>으로</a:t>
                </a:r>
                <a:endParaRPr lang="en-US" altLang="ko-KR" sz="1700" b="1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700" b="1" dirty="0">
                    <a:solidFill>
                      <a:schemeClr val="dk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  <a:sym typeface="Malgun Gothic"/>
                  </a:rPr>
                  <a:t>받은 </a:t>
                </a:r>
                <a:r>
                  <a:rPr lang="ko-KR" sz="1700" b="1" dirty="0" err="1"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  <a:sym typeface="Malgun Gothic"/>
                  </a:rPr>
                  <a:t>아이디값</a:t>
                </a:r>
                <a:r>
                  <a:rPr lang="ko-KR" sz="1700" b="1" dirty="0" err="1">
                    <a:solidFill>
                      <a:schemeClr val="dk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  <a:sym typeface="Malgun Gothic"/>
                  </a:rPr>
                  <a:t>을</a:t>
                </a:r>
                <a:endParaRPr lang="en-US" altLang="ko-KR" sz="1700" b="1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700" b="1" dirty="0"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  <a:sym typeface="Malgun Gothic"/>
                  </a:rPr>
                  <a:t>빛</a:t>
                </a:r>
                <a:r>
                  <a:rPr lang="ko-KR" sz="1700" b="1" dirty="0">
                    <a:solidFill>
                      <a:schemeClr val="dk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  <a:sym typeface="Malgun Gothic"/>
                  </a:rPr>
                  <a:t>으로 바꾸어 전송</a:t>
                </a:r>
                <a:endParaRPr sz="17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Google Shape;136;p16">
                <a:extLst>
                  <a:ext uri="{FF2B5EF4-FFF2-40B4-BE49-F238E27FC236}">
                    <a16:creationId xmlns:a16="http://schemas.microsoft.com/office/drawing/2014/main" id="{B3A0ADCE-AE60-4FFF-A6FF-6E7E6BC217BD}"/>
                  </a:ext>
                </a:extLst>
              </p:cNvPr>
              <p:cNvSpPr/>
              <p:nvPr/>
            </p:nvSpPr>
            <p:spPr>
              <a:xfrm rot="1714712">
                <a:off x="5164936" y="3584791"/>
                <a:ext cx="1138803" cy="2053055"/>
              </a:xfrm>
              <a:prstGeom prst="rect">
                <a:avLst/>
              </a:prstGeom>
              <a:solidFill>
                <a:schemeClr val="lt1"/>
              </a:solidFill>
              <a:ln w="31750" cap="flat" cmpd="sng">
                <a:solidFill>
                  <a:srgbClr val="7F7F7F">
                    <a:alpha val="8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  <a:sym typeface="Malgun Gothic"/>
                </a:endParaRPr>
              </a:p>
            </p:txBody>
          </p:sp>
          <p:grpSp>
            <p:nvGrpSpPr>
              <p:cNvPr id="11" name="Google Shape;137;p16">
                <a:extLst>
                  <a:ext uri="{FF2B5EF4-FFF2-40B4-BE49-F238E27FC236}">
                    <a16:creationId xmlns:a16="http://schemas.microsoft.com/office/drawing/2014/main" id="{BF33E692-3C17-4E86-BD26-789058340326}"/>
                  </a:ext>
                </a:extLst>
              </p:cNvPr>
              <p:cNvGrpSpPr/>
              <p:nvPr/>
            </p:nvGrpSpPr>
            <p:grpSpPr>
              <a:xfrm>
                <a:off x="8026198" y="833367"/>
                <a:ext cx="3068273" cy="3482483"/>
                <a:chOff x="8275135" y="418461"/>
                <a:chExt cx="3240405" cy="3787137"/>
              </a:xfrm>
            </p:grpSpPr>
            <p:sp>
              <p:nvSpPr>
                <p:cNvPr id="25" name="Google Shape;138;p16">
                  <a:extLst>
                    <a:ext uri="{FF2B5EF4-FFF2-40B4-BE49-F238E27FC236}">
                      <a16:creationId xmlns:a16="http://schemas.microsoft.com/office/drawing/2014/main" id="{A17C0BC7-BA21-483E-8F55-C6378AC117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275135" y="418461"/>
                  <a:ext cx="3240405" cy="3240404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accent5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50800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400" i="0" strike="noStrike" cap="none">
                    <a:solidFill>
                      <a:schemeClr val="l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 charset="0"/>
                  </a:endParaRPr>
                </a:p>
              </p:txBody>
            </p:sp>
            <p:cxnSp>
              <p:nvCxnSpPr>
                <p:cNvPr id="26" name="Google Shape;139;p16">
                  <a:extLst>
                    <a:ext uri="{FF2B5EF4-FFF2-40B4-BE49-F238E27FC236}">
                      <a16:creationId xmlns:a16="http://schemas.microsoft.com/office/drawing/2014/main" id="{48AC0F40-D6C7-4932-B4E0-30DA6C5B5FD1}"/>
                    </a:ext>
                  </a:extLst>
                </p:cNvPr>
                <p:cNvCxnSpPr/>
                <p:nvPr/>
              </p:nvCxnSpPr>
              <p:spPr>
                <a:xfrm>
                  <a:off x="9017573" y="3644514"/>
                  <a:ext cx="280049" cy="56108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>
                      <a:alpha val="80000"/>
                    </a:schemeClr>
                  </a:solidFill>
                  <a:prstDash val="solid"/>
                  <a:miter lim="800000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Google Shape;142;p16">
                  <a:extLst>
                    <a:ext uri="{FF2B5EF4-FFF2-40B4-BE49-F238E27FC236}">
                      <a16:creationId xmlns:a16="http://schemas.microsoft.com/office/drawing/2014/main" id="{6171A9A9-34FD-45A8-B75A-93C68D9BB6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92999" y="2289419"/>
                  <a:ext cx="2691130" cy="923924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50800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ko-KR" sz="1700" b="1" i="0" strike="noStrike" cap="none" dirty="0">
                      <a:solidFill>
                        <a:schemeClr val="dk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 charset="0"/>
                    </a:rPr>
                    <a:t>주변 </a:t>
                  </a:r>
                  <a:r>
                    <a:rPr lang="ko-KR" sz="1700" b="1" i="0" strike="noStrike" cap="none" dirty="0">
                      <a:solidFill>
                        <a:schemeClr val="accent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 charset="0"/>
                    </a:rPr>
                    <a:t>빛의 밝기 값을 측정</a:t>
                  </a:r>
                  <a:r>
                    <a:rPr lang="ko-KR" sz="1700" b="1" i="0" strike="noStrike" cap="none" dirty="0">
                      <a:solidFill>
                        <a:schemeClr val="dk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 charset="0"/>
                    </a:rPr>
                    <a:t>하여 데이터를 </a:t>
                  </a:r>
                  <a:r>
                    <a:rPr lang="ko-KR" sz="1700" b="1" i="0" strike="noStrike" cap="none" dirty="0" err="1">
                      <a:solidFill>
                        <a:schemeClr val="dk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 charset="0"/>
                    </a:rPr>
                    <a:t>전송받음</a:t>
                  </a:r>
                  <a:endParaRPr lang="ko-KR" altLang="en-US" sz="1700" b="1" i="0" strike="noStrike" cap="none" dirty="0">
                    <a:solidFill>
                      <a:schemeClr val="dk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 charset="0"/>
                  </a:endParaRPr>
                </a:p>
              </p:txBody>
            </p:sp>
          </p:grpSp>
          <p:pic>
            <p:nvPicPr>
              <p:cNvPr id="12" name="Google Shape;143;p16" descr="C:/Users/999/AppData/Roaming/PolarisOffice/ETemp/8164_5908456/image3.png">
                <a:extLst>
                  <a:ext uri="{FF2B5EF4-FFF2-40B4-BE49-F238E27FC236}">
                    <a16:creationId xmlns:a16="http://schemas.microsoft.com/office/drawing/2014/main" id="{E230D575-0B4E-4CD8-94F6-3B8127B489CC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974964">
                <a:off x="8750326" y="1187659"/>
                <a:ext cx="1547665" cy="15030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grpSp>
            <p:nvGrpSpPr>
              <p:cNvPr id="13" name="Google Shape;144;p16">
                <a:extLst>
                  <a:ext uri="{FF2B5EF4-FFF2-40B4-BE49-F238E27FC236}">
                    <a16:creationId xmlns:a16="http://schemas.microsoft.com/office/drawing/2014/main" id="{87D0CB24-C8AD-4BC6-BE3D-DD051435BB97}"/>
                  </a:ext>
                </a:extLst>
              </p:cNvPr>
              <p:cNvGrpSpPr/>
              <p:nvPr/>
            </p:nvGrpSpPr>
            <p:grpSpPr>
              <a:xfrm>
                <a:off x="4235375" y="2919709"/>
                <a:ext cx="3287135" cy="3383220"/>
                <a:chOff x="4271645" y="2687320"/>
                <a:chExt cx="3471545" cy="3679190"/>
              </a:xfrm>
            </p:grpSpPr>
            <p:pic>
              <p:nvPicPr>
                <p:cNvPr id="23" name="Google Shape;145;p16">
                  <a:extLst>
                    <a:ext uri="{FF2B5EF4-FFF2-40B4-BE49-F238E27FC236}">
                      <a16:creationId xmlns:a16="http://schemas.microsoft.com/office/drawing/2014/main" id="{9DFF4F53-D40C-4464-B6CE-50C1FEA1774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 cstate="print">
                  <a:alphaModFix/>
                </a:blip>
                <a:srcRect l="36204"/>
                <a:stretch/>
              </p:blipFill>
              <p:spPr>
                <a:xfrm rot="579576">
                  <a:off x="4505960" y="2918460"/>
                  <a:ext cx="3002280" cy="3216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" name="Google Shape;146;p16">
                  <a:extLst>
                    <a:ext uri="{FF2B5EF4-FFF2-40B4-BE49-F238E27FC236}">
                      <a16:creationId xmlns:a16="http://schemas.microsoft.com/office/drawing/2014/main" id="{D2EB1313-6821-4510-97B6-9636C650143B}"/>
                    </a:ext>
                  </a:extLst>
                </p:cNvPr>
                <p:cNvPicPr preferRelativeResize="0"/>
                <p:nvPr/>
              </p:nvPicPr>
              <p:blipFill>
                <a:blip r:embed="rId5" cstate="print">
                  <a:alphaModFix/>
                </a:blip>
                <a:stretch>
                  <a:fillRect/>
                </a:stretch>
              </p:blipFill>
              <p:spPr>
                <a:xfrm rot="1731395">
                  <a:off x="5207635" y="3509645"/>
                  <a:ext cx="1294765" cy="20345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" name="Google Shape;148;p16">
                <a:extLst>
                  <a:ext uri="{FF2B5EF4-FFF2-40B4-BE49-F238E27FC236}">
                    <a16:creationId xmlns:a16="http://schemas.microsoft.com/office/drawing/2014/main" id="{D901B964-6D11-4D60-8372-CF1D04CF088B}"/>
                  </a:ext>
                </a:extLst>
              </p:cNvPr>
              <p:cNvGrpSpPr/>
              <p:nvPr/>
            </p:nvGrpSpPr>
            <p:grpSpPr>
              <a:xfrm>
                <a:off x="2385926" y="272408"/>
                <a:ext cx="3303961" cy="3685428"/>
                <a:chOff x="2318442" y="-191571"/>
                <a:chExt cx="3489315" cy="4007835"/>
              </a:xfrm>
            </p:grpSpPr>
            <p:cxnSp>
              <p:nvCxnSpPr>
                <p:cNvPr id="20" name="Google Shape;150;p16">
                  <a:extLst>
                    <a:ext uri="{FF2B5EF4-FFF2-40B4-BE49-F238E27FC236}">
                      <a16:creationId xmlns:a16="http://schemas.microsoft.com/office/drawing/2014/main" id="{3A39E5F4-7855-4290-B563-C5258E60F76B}"/>
                    </a:ext>
                  </a:extLst>
                </p:cNvPr>
                <p:cNvCxnSpPr/>
                <p:nvPr/>
              </p:nvCxnSpPr>
              <p:spPr>
                <a:xfrm>
                  <a:off x="4870762" y="3032674"/>
                  <a:ext cx="734695" cy="78359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>
                      <a:alpha val="80000"/>
                    </a:schemeClr>
                  </a:solidFill>
                  <a:prstDash val="solid"/>
                  <a:miter lim="800000"/>
                  <a:headEnd type="none" w="sm" len="sm"/>
                  <a:tailEnd type="stealth" w="med" len="med"/>
                </a:ln>
              </p:spPr>
            </p:cxnSp>
            <p:sp>
              <p:nvSpPr>
                <p:cNvPr id="21" name="Google Shape;149;p16">
                  <a:extLst>
                    <a:ext uri="{FF2B5EF4-FFF2-40B4-BE49-F238E27FC236}">
                      <a16:creationId xmlns:a16="http://schemas.microsoft.com/office/drawing/2014/main" id="{27923EE0-FAA5-4EDD-9C7D-575537C514CB}"/>
                    </a:ext>
                  </a:extLst>
                </p:cNvPr>
                <p:cNvSpPr/>
                <p:nvPr/>
              </p:nvSpPr>
              <p:spPr>
                <a:xfrm>
                  <a:off x="2318442" y="-191571"/>
                  <a:ext cx="3489315" cy="3489314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accent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l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53;p16">
                  <a:extLst>
                    <a:ext uri="{FF2B5EF4-FFF2-40B4-BE49-F238E27FC236}">
                      <a16:creationId xmlns:a16="http://schemas.microsoft.com/office/drawing/2014/main" id="{522C407E-0883-4000-B05D-8AFD294D203D}"/>
                    </a:ext>
                  </a:extLst>
                </p:cNvPr>
                <p:cNvSpPr txBox="1"/>
                <p:nvPr/>
              </p:nvSpPr>
              <p:spPr>
                <a:xfrm>
                  <a:off x="2753007" y="1805015"/>
                  <a:ext cx="2690495" cy="9232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700" b="1" dirty="0">
                      <a:solidFill>
                        <a:schemeClr val="accent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/>
                      <a:sym typeface="Malgun Gothic"/>
                    </a:rPr>
                    <a:t>서버</a:t>
                  </a:r>
                  <a:r>
                    <a:rPr lang="ko-KR" sz="1700" b="1" dirty="0">
                      <a:solidFill>
                        <a:schemeClr val="dk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/>
                      <a:sym typeface="Malgun Gothic"/>
                    </a:rPr>
                    <a:t>로부터</a:t>
                  </a:r>
                  <a:endParaRPr lang="en-US" altLang="ko-KR" sz="1700" b="1" dirty="0">
                    <a:solidFill>
                      <a:schemeClr val="dk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  <a:sym typeface="Malgun Gothic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700" b="1" dirty="0">
                      <a:solidFill>
                        <a:schemeClr val="dk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/>
                      <a:sym typeface="Malgun Gothic"/>
                    </a:rPr>
                    <a:t>주기적으로 갱신된</a:t>
                  </a:r>
                  <a:endParaRPr lang="en-US" altLang="ko-KR" sz="1700" b="1" dirty="0">
                    <a:solidFill>
                      <a:schemeClr val="dk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  <a:sym typeface="Malgun Gothic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700" b="1" dirty="0">
                      <a:solidFill>
                        <a:schemeClr val="accent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/>
                      <a:sym typeface="Malgun Gothic"/>
                    </a:rPr>
                    <a:t>아이디</a:t>
                  </a:r>
                  <a:r>
                    <a:rPr lang="en-US" altLang="ko-KR" sz="1700" b="1" dirty="0">
                      <a:solidFill>
                        <a:schemeClr val="accent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/>
                      <a:sym typeface="Malgun Gothic"/>
                    </a:rPr>
                    <a:t> </a:t>
                  </a:r>
                  <a:r>
                    <a:rPr lang="ko-KR" sz="1700" b="1" dirty="0">
                      <a:solidFill>
                        <a:schemeClr val="accent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/>
                      <a:sym typeface="Malgun Gothic"/>
                    </a:rPr>
                    <a:t>값</a:t>
                  </a:r>
                  <a:r>
                    <a:rPr lang="ko-KR" sz="1700" b="1" dirty="0">
                      <a:solidFill>
                        <a:schemeClr val="dk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/>
                      <a:sym typeface="Malgun Gothic"/>
                    </a:rPr>
                    <a:t>을 </a:t>
                  </a:r>
                  <a:r>
                    <a:rPr lang="ko-KR" sz="1700" b="1" dirty="0" err="1">
                      <a:solidFill>
                        <a:schemeClr val="dk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Malgun Gothic"/>
                      <a:sym typeface="Malgun Gothic"/>
                    </a:rPr>
                    <a:t>전송받음</a:t>
                  </a:r>
                  <a:endParaRPr sz="17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15" name="Google Shape;154;p16" descr="C:/Users/999/AppData/Roaming/PolarisOffice/ETemp/8164_5908456/image7.png">
                <a:extLst>
                  <a:ext uri="{FF2B5EF4-FFF2-40B4-BE49-F238E27FC236}">
                    <a16:creationId xmlns:a16="http://schemas.microsoft.com/office/drawing/2014/main" id="{3D84C8DD-CE18-457D-AA7D-0BC3FCCB82CF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511331" y="612548"/>
                <a:ext cx="2639168" cy="1321406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3D676EA-4227-4F3C-B7C9-6D0A9B4A2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824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820" y="3714089"/>
                <a:ext cx="1977882" cy="111663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4C3D47A-0DF4-42AD-8FA0-137DCF59EF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9345" y="3707865"/>
                <a:ext cx="2943318" cy="29433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5C5541-6B88-459C-9345-73892AF3DEC2}"/>
                  </a:ext>
                </a:extLst>
              </p:cNvPr>
              <p:cNvSpPr txBox="1"/>
              <p:nvPr/>
            </p:nvSpPr>
            <p:spPr>
              <a:xfrm>
                <a:off x="5212346" y="6320733"/>
                <a:ext cx="2270068" cy="43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전송부</a:t>
                </a:r>
                <a:endPara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DDEBDF-0E78-4201-8F30-B067EFEFF0D8}"/>
                  </a:ext>
                </a:extLst>
              </p:cNvPr>
              <p:cNvSpPr txBox="1"/>
              <p:nvPr/>
            </p:nvSpPr>
            <p:spPr>
              <a:xfrm>
                <a:off x="9360834" y="6143770"/>
                <a:ext cx="2270068" cy="43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수신부</a:t>
                </a:r>
                <a:endPara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" name="양쪽 모서리가 둥근 사각형 67">
              <a:extLst>
                <a:ext uri="{FF2B5EF4-FFF2-40B4-BE49-F238E27FC236}">
                  <a16:creationId xmlns:a16="http://schemas.microsoft.com/office/drawing/2014/main" id="{FCA9E01B-807F-40F4-894F-37024218080D}"/>
                </a:ext>
              </a:extLst>
            </p:cNvPr>
            <p:cNvSpPr/>
            <p:nvPr/>
          </p:nvSpPr>
          <p:spPr>
            <a:xfrm rot="1877982">
              <a:off x="5340989" y="4432603"/>
              <a:ext cx="655681" cy="861231"/>
            </a:xfrm>
            <a:prstGeom prst="round2SameRect">
              <a:avLst/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CCF4C8B-CCFD-4845-AF94-2DF7B8310650}"/>
              </a:ext>
            </a:extLst>
          </p:cNvPr>
          <p:cNvGrpSpPr/>
          <p:nvPr/>
        </p:nvGrpSpPr>
        <p:grpSpPr>
          <a:xfrm>
            <a:off x="5289248" y="3617023"/>
            <a:ext cx="1372372" cy="1960989"/>
            <a:chOff x="5108080" y="3885684"/>
            <a:chExt cx="1384453" cy="1984160"/>
          </a:xfrm>
        </p:grpSpPr>
        <p:pic>
          <p:nvPicPr>
            <p:cNvPr id="29" name="그림 2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A48AACD-3606-4FBA-B78F-C181930C1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6606">
              <a:off x="5108080" y="3885684"/>
              <a:ext cx="1138700" cy="198416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0ABF21-9B0A-4F79-8539-536FA37A1055}"/>
                </a:ext>
              </a:extLst>
            </p:cNvPr>
            <p:cNvSpPr/>
            <p:nvPr/>
          </p:nvSpPr>
          <p:spPr>
            <a:xfrm rot="1768005">
              <a:off x="6138248" y="4365744"/>
              <a:ext cx="354285" cy="258864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4E3456C-97B5-4203-9AFA-9918B52C8A92}"/>
              </a:ext>
            </a:extLst>
          </p:cNvPr>
          <p:cNvCxnSpPr>
            <a:cxnSpLocks/>
          </p:cNvCxnSpPr>
          <p:nvPr/>
        </p:nvCxnSpPr>
        <p:spPr>
          <a:xfrm>
            <a:off x="7218706" y="5264897"/>
            <a:ext cx="106296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45E8B93-9BE3-41BA-96EA-C330D425E3EB}"/>
              </a:ext>
            </a:extLst>
          </p:cNvPr>
          <p:cNvSpPr/>
          <p:nvPr/>
        </p:nvSpPr>
        <p:spPr>
          <a:xfrm>
            <a:off x="8490857" y="3839815"/>
            <a:ext cx="681775" cy="494541"/>
          </a:xfrm>
          <a:prstGeom prst="round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21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>
                <a:latin typeface="나눔바른고딕" pitchFamily="50" charset="-127"/>
                <a:ea typeface="나눔바른고딕" pitchFamily="50" charset="-127"/>
              </a:rPr>
              <a:t>해결 방안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11471275" y="327660"/>
            <a:ext cx="431800" cy="3898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en-US" sz="1000" b="0" i="0" strike="noStrike" cap="none">
                <a:ln w="9525" cap="flat" cmpd="sng">
                  <a:noFill/>
                  <a:prstDash/>
                </a:ln>
                <a:solidFill>
                  <a:srgbClr val="FFFFFF">
                    <a:lumMod val="50000"/>
                  </a:srgbClr>
                </a:solidFill>
                <a:latin typeface="나눔바른고딕" pitchFamily="50" charset="-127"/>
                <a:ea typeface="나눔바른고딕" pitchFamily="50" charset="-127"/>
              </a:rPr>
              <a:pPr mar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t>15</a:t>
            </a:fld>
            <a:endParaRPr lang="ko-KR" altLang="en-US" sz="1000" b="0" i="0" strike="noStrike" cap="none">
              <a:ln w="9525" cap="flat" cmpd="sng">
                <a:noFill/>
                <a:prstDash/>
              </a:ln>
              <a:solidFill>
                <a:srgbClr val="FFFFFF">
                  <a:lumMod val="50000"/>
                </a:srgb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直接连接符 48"/>
          <p:cNvCxnSpPr/>
          <p:nvPr/>
        </p:nvCxnSpPr>
        <p:spPr>
          <a:xfrm flipH="1">
            <a:off x="5953760" y="2691765"/>
            <a:ext cx="774065" cy="77406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2">
            <a:extLst>
              <a:ext uri="{FF2B5EF4-FFF2-40B4-BE49-F238E27FC236}">
                <a16:creationId xmlns:a16="http://schemas.microsoft.com/office/drawing/2014/main" id="{A0432D65-7120-4927-A444-C23A8588618D}"/>
              </a:ext>
            </a:extLst>
          </p:cNvPr>
          <p:cNvGrpSpPr/>
          <p:nvPr/>
        </p:nvGrpSpPr>
        <p:grpSpPr>
          <a:xfrm>
            <a:off x="1455420" y="1162050"/>
            <a:ext cx="4534535" cy="4534535"/>
            <a:chOff x="1455420" y="1162050"/>
            <a:chExt cx="4534535" cy="4534535"/>
          </a:xfrm>
        </p:grpSpPr>
        <p:sp>
          <p:nvSpPr>
            <p:cNvPr id="38" name="椭圆 1">
              <a:extLst>
                <a:ext uri="{FF2B5EF4-FFF2-40B4-BE49-F238E27FC236}">
                  <a16:creationId xmlns:a16="http://schemas.microsoft.com/office/drawing/2014/main" id="{4C3508A7-65F2-4657-8AE5-D89E82810578}"/>
                </a:ext>
              </a:extLst>
            </p:cNvPr>
            <p:cNvSpPr/>
            <p:nvPr/>
          </p:nvSpPr>
          <p:spPr>
            <a:xfrm>
              <a:off x="1455420" y="1162050"/>
              <a:ext cx="4534535" cy="453453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나눔바른고딕" pitchFamily="50" charset="-127"/>
              </a:endParaRPr>
            </a:p>
          </p:txBody>
        </p:sp>
        <p:sp>
          <p:nvSpPr>
            <p:cNvPr id="39" name="椭圆 3">
              <a:extLst>
                <a:ext uri="{FF2B5EF4-FFF2-40B4-BE49-F238E27FC236}">
                  <a16:creationId xmlns:a16="http://schemas.microsoft.com/office/drawing/2014/main" id="{BFDDC093-2C57-4D0B-AB16-70C3AB7F89DD}"/>
                </a:ext>
              </a:extLst>
            </p:cNvPr>
            <p:cNvSpPr/>
            <p:nvPr/>
          </p:nvSpPr>
          <p:spPr>
            <a:xfrm>
              <a:off x="1604010" y="1310005"/>
              <a:ext cx="4237990" cy="4237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나눔바른고딕" pitchFamily="50" charset="-127"/>
              </a:endParaRPr>
            </a:p>
          </p:txBody>
        </p:sp>
      </p:grpSp>
      <p:sp>
        <p:nvSpPr>
          <p:cNvPr id="28" name="椭圆 42">
            <a:extLst>
              <a:ext uri="{FF2B5EF4-FFF2-40B4-BE49-F238E27FC236}">
                <a16:creationId xmlns:a16="http://schemas.microsoft.com/office/drawing/2014/main" id="{50085A56-5E08-4652-B1C2-78DC14FB599B}"/>
              </a:ext>
            </a:extLst>
          </p:cNvPr>
          <p:cNvSpPr/>
          <p:nvPr/>
        </p:nvSpPr>
        <p:spPr>
          <a:xfrm>
            <a:off x="6202045" y="1161415"/>
            <a:ext cx="4534535" cy="4534535"/>
          </a:xfrm>
          <a:prstGeom prst="ellipse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나눔바른고딕" pitchFamily="50" charset="-127"/>
            </a:endParaRPr>
          </a:p>
        </p:txBody>
      </p:sp>
      <p:sp>
        <p:nvSpPr>
          <p:cNvPr id="29" name="椭圆 43">
            <a:extLst>
              <a:ext uri="{FF2B5EF4-FFF2-40B4-BE49-F238E27FC236}">
                <a16:creationId xmlns:a16="http://schemas.microsoft.com/office/drawing/2014/main" id="{AB3659F1-5FFB-4B88-A8D4-0468E4748EF8}"/>
              </a:ext>
            </a:extLst>
          </p:cNvPr>
          <p:cNvSpPr/>
          <p:nvPr/>
        </p:nvSpPr>
        <p:spPr>
          <a:xfrm>
            <a:off x="6350000" y="1309370"/>
            <a:ext cx="4237990" cy="4237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나눔바른고딕" pitchFamily="50" charset="-127"/>
            </a:endParaRPr>
          </a:p>
        </p:txBody>
      </p:sp>
      <p:sp>
        <p:nvSpPr>
          <p:cNvPr id="13" name="矩形 28"/>
          <p:cNvSpPr>
            <a:spLocks/>
          </p:cNvSpPr>
          <p:nvPr/>
        </p:nvSpPr>
        <p:spPr>
          <a:xfrm>
            <a:off x="6886575" y="5918835"/>
            <a:ext cx="3164840" cy="461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latin typeface="나눔바른고딕" pitchFamily="50" charset="-127"/>
                <a:ea typeface="나눔바른고딕" pitchFamily="50" charset="-127"/>
              </a:rPr>
              <a:t>타인 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양도 불가</a:t>
            </a:r>
          </a:p>
        </p:txBody>
      </p:sp>
      <p:cxnSp>
        <p:nvCxnSpPr>
          <p:cNvPr id="19" name="直接连接符 49"/>
          <p:cNvCxnSpPr/>
          <p:nvPr/>
        </p:nvCxnSpPr>
        <p:spPr>
          <a:xfrm flipH="1">
            <a:off x="5265420" y="3248025"/>
            <a:ext cx="1081405" cy="108140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64E8B82-3626-42A5-B940-9AAD69AB34AE}"/>
              </a:ext>
            </a:extLst>
          </p:cNvPr>
          <p:cNvGrpSpPr/>
          <p:nvPr/>
        </p:nvGrpSpPr>
        <p:grpSpPr>
          <a:xfrm>
            <a:off x="2157730" y="1705610"/>
            <a:ext cx="2822575" cy="3193415"/>
            <a:chOff x="2157730" y="1705610"/>
            <a:chExt cx="2822575" cy="319341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35409CE-3B81-41C3-A381-CD382BB33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0000" l="998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730" y="1705610"/>
              <a:ext cx="1654175" cy="2628900"/>
            </a:xfrm>
            <a:prstGeom prst="rect">
              <a:avLst/>
            </a:prstGeom>
          </p:spPr>
        </p:pic>
        <p:sp>
          <p:nvSpPr>
            <p:cNvPr id="45" name="왼쪽으로 구부러진 화살표 15">
              <a:extLst>
                <a:ext uri="{FF2B5EF4-FFF2-40B4-BE49-F238E27FC236}">
                  <a16:creationId xmlns:a16="http://schemas.microsoft.com/office/drawing/2014/main" id="{EC84933D-D0E8-483B-B591-40A265A36723}"/>
                </a:ext>
              </a:extLst>
            </p:cNvPr>
            <p:cNvSpPr/>
            <p:nvPr/>
          </p:nvSpPr>
          <p:spPr>
            <a:xfrm>
              <a:off x="3264535" y="1743710"/>
              <a:ext cx="547370" cy="121793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479A3AF-2CAF-4072-BA98-3CD9FD5C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4500" y="3834130"/>
              <a:ext cx="1995170" cy="106426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F90672B-09B5-459B-A35F-F3EFFD4325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95" y="1918970"/>
            <a:ext cx="3126105" cy="3126105"/>
          </a:xfrm>
          <a:prstGeom prst="rect">
            <a:avLst/>
          </a:prstGeom>
        </p:spPr>
      </p:pic>
      <p:pic>
        <p:nvPicPr>
          <p:cNvPr id="20" name="그림 19" descr="C:/Users/999/AppData/Roaming/PolarisOffice/ETemp/3040_6435144/image33.png"/>
          <p:cNvPicPr>
            <a:picLocks noChangeAspect="1"/>
          </p:cNvPicPr>
          <p:nvPr/>
        </p:nvPicPr>
        <p:blipFill rotWithShape="1">
          <a:blip r:embed="rId7" cstate="print">
            <a:duotone>
              <a:srgbClr val="C20F1D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38570" y="1300480"/>
            <a:ext cx="4258310" cy="4248150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6575" y="2352675"/>
            <a:ext cx="3245485" cy="2281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18715"/>
            <a:ext cx="3372485" cy="20218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8"/>
          <p:cNvSpPr>
            <a:spLocks/>
          </p:cNvSpPr>
          <p:nvPr/>
        </p:nvSpPr>
        <p:spPr>
          <a:xfrm>
            <a:off x="6886575" y="5869305"/>
            <a:ext cx="3164840" cy="461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latin typeface="나눔바른고딕" pitchFamily="50" charset="-127"/>
                <a:ea typeface="나눔바른고딕" pitchFamily="50" charset="-127"/>
              </a:rPr>
              <a:t>타인 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양도 가능</a:t>
            </a:r>
          </a:p>
        </p:txBody>
      </p:sp>
      <p:sp>
        <p:nvSpPr>
          <p:cNvPr id="26" name="矩形 28"/>
          <p:cNvSpPr>
            <a:spLocks/>
          </p:cNvSpPr>
          <p:nvPr/>
        </p:nvSpPr>
        <p:spPr>
          <a:xfrm>
            <a:off x="2084705" y="5886450"/>
            <a:ext cx="3164840" cy="461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latin typeface="나눔바른고딕" pitchFamily="50" charset="-127"/>
                <a:ea typeface="나눔바른고딕" pitchFamily="50" charset="-127"/>
              </a:rPr>
              <a:t>무단 복제 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가능</a:t>
            </a:r>
          </a:p>
        </p:txBody>
      </p:sp>
      <p:sp>
        <p:nvSpPr>
          <p:cNvPr id="30" name="矩形 28"/>
          <p:cNvSpPr>
            <a:spLocks/>
          </p:cNvSpPr>
          <p:nvPr/>
        </p:nvSpPr>
        <p:spPr>
          <a:xfrm>
            <a:off x="1932305" y="5918835"/>
            <a:ext cx="3580130" cy="461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latin typeface="나눔바른고딕" pitchFamily="50" charset="-127"/>
                <a:ea typeface="나눔바른고딕" pitchFamily="50" charset="-127"/>
              </a:rPr>
              <a:t>주기적으로 </a:t>
            </a:r>
            <a:r>
              <a:rPr lang="en-US" altLang="ko-KR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key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값 갱신</a:t>
            </a:r>
          </a:p>
        </p:txBody>
      </p:sp>
    </p:spTree>
    <p:extLst>
      <p:ext uri="{BB962C8B-B14F-4D97-AF65-F5344CB8AC3E}">
        <p14:creationId xmlns:p14="http://schemas.microsoft.com/office/powerpoint/2010/main" val="232806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>
                <a:latin typeface="나눔바른고딕" pitchFamily="50" charset="-127"/>
                <a:ea typeface="나눔바른고딕" pitchFamily="50" charset="-127"/>
              </a:rPr>
              <a:t>해결 방안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11471275" y="327660"/>
            <a:ext cx="431800" cy="3898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en-US" sz="1000" b="0" i="0" strike="noStrike" cap="none">
                <a:ln w="9525" cap="flat" cmpd="sng">
                  <a:noFill/>
                  <a:prstDash/>
                </a:ln>
                <a:solidFill>
                  <a:srgbClr val="FFFFFF">
                    <a:lumMod val="50000"/>
                  </a:srgbClr>
                </a:solidFill>
                <a:latin typeface="나눔바른고딕" pitchFamily="50" charset="-127"/>
                <a:ea typeface="나눔바른고딕" pitchFamily="50" charset="-127"/>
              </a:rPr>
              <a:pPr mar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t>16</a:t>
            </a:fld>
            <a:endParaRPr lang="ko-KR" altLang="en-US" sz="1000" b="0" i="0" strike="noStrike" cap="none">
              <a:ln w="9525" cap="flat" cmpd="sng">
                <a:noFill/>
                <a:prstDash/>
              </a:ln>
              <a:solidFill>
                <a:srgbClr val="FFFFFF">
                  <a:lumMod val="50000"/>
                </a:srgb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直接连接符 48"/>
          <p:cNvCxnSpPr/>
          <p:nvPr/>
        </p:nvCxnSpPr>
        <p:spPr>
          <a:xfrm flipH="1">
            <a:off x="5953760" y="2691765"/>
            <a:ext cx="774065" cy="77406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2">
            <a:extLst>
              <a:ext uri="{FF2B5EF4-FFF2-40B4-BE49-F238E27FC236}">
                <a16:creationId xmlns:a16="http://schemas.microsoft.com/office/drawing/2014/main" id="{A0432D65-7120-4927-A444-C23A8588618D}"/>
              </a:ext>
            </a:extLst>
          </p:cNvPr>
          <p:cNvGrpSpPr/>
          <p:nvPr/>
        </p:nvGrpSpPr>
        <p:grpSpPr>
          <a:xfrm>
            <a:off x="1455420" y="1162050"/>
            <a:ext cx="4534535" cy="4534535"/>
            <a:chOff x="1455420" y="1162050"/>
            <a:chExt cx="4534535" cy="4534535"/>
          </a:xfrm>
        </p:grpSpPr>
        <p:sp>
          <p:nvSpPr>
            <p:cNvPr id="38" name="椭圆 1">
              <a:extLst>
                <a:ext uri="{FF2B5EF4-FFF2-40B4-BE49-F238E27FC236}">
                  <a16:creationId xmlns:a16="http://schemas.microsoft.com/office/drawing/2014/main" id="{4C3508A7-65F2-4657-8AE5-D89E82810578}"/>
                </a:ext>
              </a:extLst>
            </p:cNvPr>
            <p:cNvSpPr/>
            <p:nvPr/>
          </p:nvSpPr>
          <p:spPr>
            <a:xfrm>
              <a:off x="1455420" y="1162050"/>
              <a:ext cx="4534535" cy="453453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나눔바른고딕" pitchFamily="50" charset="-127"/>
              </a:endParaRPr>
            </a:p>
          </p:txBody>
        </p:sp>
        <p:sp>
          <p:nvSpPr>
            <p:cNvPr id="39" name="椭圆 3">
              <a:extLst>
                <a:ext uri="{FF2B5EF4-FFF2-40B4-BE49-F238E27FC236}">
                  <a16:creationId xmlns:a16="http://schemas.microsoft.com/office/drawing/2014/main" id="{BFDDC093-2C57-4D0B-AB16-70C3AB7F89DD}"/>
                </a:ext>
              </a:extLst>
            </p:cNvPr>
            <p:cNvSpPr/>
            <p:nvPr/>
          </p:nvSpPr>
          <p:spPr>
            <a:xfrm>
              <a:off x="1604010" y="1310005"/>
              <a:ext cx="4237990" cy="4237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나눔바른고딕" pitchFamily="50" charset="-127"/>
              </a:endParaRPr>
            </a:p>
          </p:txBody>
        </p:sp>
      </p:grpSp>
      <p:sp>
        <p:nvSpPr>
          <p:cNvPr id="28" name="椭圆 42">
            <a:extLst>
              <a:ext uri="{FF2B5EF4-FFF2-40B4-BE49-F238E27FC236}">
                <a16:creationId xmlns:a16="http://schemas.microsoft.com/office/drawing/2014/main" id="{50085A56-5E08-4652-B1C2-78DC14FB599B}"/>
              </a:ext>
            </a:extLst>
          </p:cNvPr>
          <p:cNvSpPr/>
          <p:nvPr/>
        </p:nvSpPr>
        <p:spPr>
          <a:xfrm>
            <a:off x="6202045" y="1161415"/>
            <a:ext cx="4534535" cy="4534535"/>
          </a:xfrm>
          <a:prstGeom prst="ellipse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나눔바른고딕" pitchFamily="50" charset="-127"/>
            </a:endParaRPr>
          </a:p>
        </p:txBody>
      </p:sp>
      <p:sp>
        <p:nvSpPr>
          <p:cNvPr id="29" name="椭圆 43">
            <a:extLst>
              <a:ext uri="{FF2B5EF4-FFF2-40B4-BE49-F238E27FC236}">
                <a16:creationId xmlns:a16="http://schemas.microsoft.com/office/drawing/2014/main" id="{AB3659F1-5FFB-4B88-A8D4-0468E4748EF8}"/>
              </a:ext>
            </a:extLst>
          </p:cNvPr>
          <p:cNvSpPr/>
          <p:nvPr/>
        </p:nvSpPr>
        <p:spPr>
          <a:xfrm>
            <a:off x="6350000" y="1309370"/>
            <a:ext cx="4237990" cy="4237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나눔바른고딕" pitchFamily="50" charset="-127"/>
            </a:endParaRPr>
          </a:p>
        </p:txBody>
      </p:sp>
      <p:sp>
        <p:nvSpPr>
          <p:cNvPr id="13" name="矩形 28"/>
          <p:cNvSpPr>
            <a:spLocks/>
          </p:cNvSpPr>
          <p:nvPr/>
        </p:nvSpPr>
        <p:spPr>
          <a:xfrm>
            <a:off x="6886575" y="5918835"/>
            <a:ext cx="3164840" cy="461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latin typeface="나눔바른고딕" pitchFamily="50" charset="-127"/>
                <a:ea typeface="나눔바른고딕" pitchFamily="50" charset="-127"/>
              </a:rPr>
              <a:t>타인 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양도 불가</a:t>
            </a:r>
          </a:p>
        </p:txBody>
      </p:sp>
      <p:cxnSp>
        <p:nvCxnSpPr>
          <p:cNvPr id="19" name="直接连接符 49"/>
          <p:cNvCxnSpPr/>
          <p:nvPr/>
        </p:nvCxnSpPr>
        <p:spPr>
          <a:xfrm flipH="1">
            <a:off x="5265420" y="3248025"/>
            <a:ext cx="1081405" cy="108140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64E8B82-3626-42A5-B940-9AAD69AB34AE}"/>
              </a:ext>
            </a:extLst>
          </p:cNvPr>
          <p:cNvGrpSpPr/>
          <p:nvPr/>
        </p:nvGrpSpPr>
        <p:grpSpPr>
          <a:xfrm>
            <a:off x="2157730" y="1705610"/>
            <a:ext cx="2822575" cy="3193415"/>
            <a:chOff x="2157730" y="1705610"/>
            <a:chExt cx="2822575" cy="319341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35409CE-3B81-41C3-A381-CD382BB33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0000" l="998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730" y="1705610"/>
              <a:ext cx="1654175" cy="2628900"/>
            </a:xfrm>
            <a:prstGeom prst="rect">
              <a:avLst/>
            </a:prstGeom>
          </p:spPr>
        </p:pic>
        <p:sp>
          <p:nvSpPr>
            <p:cNvPr id="45" name="왼쪽으로 구부러진 화살표 15">
              <a:extLst>
                <a:ext uri="{FF2B5EF4-FFF2-40B4-BE49-F238E27FC236}">
                  <a16:creationId xmlns:a16="http://schemas.microsoft.com/office/drawing/2014/main" id="{EC84933D-D0E8-483B-B591-40A265A36723}"/>
                </a:ext>
              </a:extLst>
            </p:cNvPr>
            <p:cNvSpPr/>
            <p:nvPr/>
          </p:nvSpPr>
          <p:spPr>
            <a:xfrm>
              <a:off x="3264535" y="1743710"/>
              <a:ext cx="547370" cy="121793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479A3AF-2CAF-4072-BA98-3CD9FD5C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4500" y="3834130"/>
              <a:ext cx="1995170" cy="106426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F90672B-09B5-459B-A35F-F3EFFD4325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95" y="1918970"/>
            <a:ext cx="3126105" cy="3126105"/>
          </a:xfrm>
          <a:prstGeom prst="rect">
            <a:avLst/>
          </a:prstGeom>
        </p:spPr>
      </p:pic>
      <p:pic>
        <p:nvPicPr>
          <p:cNvPr id="20" name="그림 19" descr="C:/Users/999/AppData/Roaming/PolarisOffice/ETemp/3040_6435144/image33.png"/>
          <p:cNvPicPr>
            <a:picLocks noChangeAspect="1"/>
          </p:cNvPicPr>
          <p:nvPr/>
        </p:nvPicPr>
        <p:blipFill rotWithShape="1">
          <a:blip r:embed="rId7" cstate="print">
            <a:duotone>
              <a:srgbClr val="C20F1D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38570" y="1300480"/>
            <a:ext cx="4258310" cy="4248150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6575" y="2352675"/>
            <a:ext cx="3245485" cy="2281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18715"/>
            <a:ext cx="3372485" cy="20218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8"/>
          <p:cNvSpPr>
            <a:spLocks/>
          </p:cNvSpPr>
          <p:nvPr/>
        </p:nvSpPr>
        <p:spPr>
          <a:xfrm>
            <a:off x="6886575" y="5869305"/>
            <a:ext cx="3164840" cy="461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latin typeface="나눔바른고딕" pitchFamily="50" charset="-127"/>
                <a:ea typeface="나눔바른고딕" pitchFamily="50" charset="-127"/>
              </a:rPr>
              <a:t>타인 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양도 가능</a:t>
            </a:r>
          </a:p>
        </p:txBody>
      </p:sp>
      <p:sp>
        <p:nvSpPr>
          <p:cNvPr id="26" name="矩形 28"/>
          <p:cNvSpPr>
            <a:spLocks/>
          </p:cNvSpPr>
          <p:nvPr/>
        </p:nvSpPr>
        <p:spPr>
          <a:xfrm>
            <a:off x="2084705" y="5886450"/>
            <a:ext cx="3164840" cy="461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latin typeface="나눔바른고딕" pitchFamily="50" charset="-127"/>
                <a:ea typeface="나눔바른고딕" pitchFamily="50" charset="-127"/>
              </a:rPr>
              <a:t>무단 복제 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가능</a:t>
            </a:r>
          </a:p>
        </p:txBody>
      </p:sp>
      <p:sp>
        <p:nvSpPr>
          <p:cNvPr id="30" name="矩形 28"/>
          <p:cNvSpPr>
            <a:spLocks/>
          </p:cNvSpPr>
          <p:nvPr/>
        </p:nvSpPr>
        <p:spPr>
          <a:xfrm>
            <a:off x="1932305" y="5918835"/>
            <a:ext cx="3580130" cy="461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latin typeface="나눔바른고딕" pitchFamily="50" charset="-127"/>
                <a:ea typeface="나눔바른고딕" pitchFamily="50" charset="-127"/>
              </a:rPr>
              <a:t>주기적으로 </a:t>
            </a:r>
            <a:r>
              <a:rPr lang="en-US" altLang="ko-KR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key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값 갱신</a:t>
            </a:r>
          </a:p>
        </p:txBody>
      </p:sp>
    </p:spTree>
    <p:extLst>
      <p:ext uri="{BB962C8B-B14F-4D97-AF65-F5344CB8AC3E}">
        <p14:creationId xmlns:p14="http://schemas.microsoft.com/office/powerpoint/2010/main" val="192001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바른고딕" charset="0"/>
                <a:ea typeface="나눔바른고딕" charset="0"/>
              </a:rPr>
              <a:t>해결 방안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11471275" y="327660"/>
            <a:ext cx="431800" cy="3898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en-US" sz="1000" b="0" i="0" strike="noStrike" cap="none">
                <a:ln w="9525" cap="flat" cmpd="sng">
                  <a:noFill/>
                  <a:prstDash/>
                </a:ln>
                <a:solidFill>
                  <a:srgbClr val="FFFFFF">
                    <a:lumMod val="50000"/>
                  </a:srgbClr>
                </a:solidFill>
                <a:latin typeface="Lato" charset="0"/>
                <a:ea typeface="微软雅黑" charset="0"/>
                <a:cs typeface="+mn-cs"/>
              </a:rPr>
              <a:pPr mar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t>17</a:t>
            </a:fld>
            <a:endParaRPr lang="ko-KR" altLang="en-US" sz="1000" b="0" i="0" strike="noStrike" cap="none" dirty="0">
              <a:ln w="9525" cap="flat" cmpd="sng">
                <a:noFill/>
                <a:prstDash/>
              </a:ln>
              <a:solidFill>
                <a:srgbClr val="FFFFFF">
                  <a:lumMod val="50000"/>
                </a:srgbClr>
              </a:solidFill>
              <a:latin typeface="Lato" charset="0"/>
              <a:ea typeface="微软雅黑" charset="0"/>
              <a:cs typeface="+mn-cs"/>
            </a:endParaRPr>
          </a:p>
        </p:txBody>
      </p:sp>
      <p:cxnSp>
        <p:nvCxnSpPr>
          <p:cNvPr id="4" name="直接连接符 48"/>
          <p:cNvCxnSpPr/>
          <p:nvPr/>
        </p:nvCxnSpPr>
        <p:spPr>
          <a:xfrm flipH="1">
            <a:off x="5953760" y="2691765"/>
            <a:ext cx="774065" cy="77406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2">
            <a:extLst>
              <a:ext uri="{FF2B5EF4-FFF2-40B4-BE49-F238E27FC236}">
                <a16:creationId xmlns:a16="http://schemas.microsoft.com/office/drawing/2014/main" id="{A0432D65-7120-4927-A444-C23A8588618D}"/>
              </a:ext>
            </a:extLst>
          </p:cNvPr>
          <p:cNvGrpSpPr/>
          <p:nvPr/>
        </p:nvGrpSpPr>
        <p:grpSpPr>
          <a:xfrm>
            <a:off x="1455420" y="1162050"/>
            <a:ext cx="4534535" cy="4534535"/>
            <a:chOff x="1455420" y="1162050"/>
            <a:chExt cx="4534535" cy="4534535"/>
          </a:xfrm>
        </p:grpSpPr>
        <p:sp>
          <p:nvSpPr>
            <p:cNvPr id="38" name="椭圆 1">
              <a:extLst>
                <a:ext uri="{FF2B5EF4-FFF2-40B4-BE49-F238E27FC236}">
                  <a16:creationId xmlns:a16="http://schemas.microsoft.com/office/drawing/2014/main" id="{4C3508A7-65F2-4657-8AE5-D89E82810578}"/>
                </a:ext>
              </a:extLst>
            </p:cNvPr>
            <p:cNvSpPr/>
            <p:nvPr/>
          </p:nvSpPr>
          <p:spPr>
            <a:xfrm>
              <a:off x="1455420" y="1162050"/>
              <a:ext cx="4534535" cy="453453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9" name="椭圆 3">
              <a:extLst>
                <a:ext uri="{FF2B5EF4-FFF2-40B4-BE49-F238E27FC236}">
                  <a16:creationId xmlns:a16="http://schemas.microsoft.com/office/drawing/2014/main" id="{BFDDC093-2C57-4D0B-AB16-70C3AB7F89DD}"/>
                </a:ext>
              </a:extLst>
            </p:cNvPr>
            <p:cNvSpPr/>
            <p:nvPr/>
          </p:nvSpPr>
          <p:spPr>
            <a:xfrm>
              <a:off x="1604010" y="1310005"/>
              <a:ext cx="4237990" cy="4237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6" name="矩形 5"/>
          <p:cNvSpPr>
            <a:spLocks/>
          </p:cNvSpPr>
          <p:nvPr/>
        </p:nvSpPr>
        <p:spPr>
          <a:xfrm>
            <a:off x="1788445" y="5897784"/>
            <a:ext cx="3680215" cy="4247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FontTx/>
              <a:buNone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rPr>
              <a:t>출입증 </a:t>
            </a:r>
            <a:r>
              <a:rPr lang="ko-KR" altLang="en-US" sz="24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분실 위험 없음</a:t>
            </a:r>
          </a:p>
        </p:txBody>
      </p:sp>
      <p:grpSp>
        <p:nvGrpSpPr>
          <p:cNvPr id="12" name="组合 4">
            <a:extLst>
              <a:ext uri="{FF2B5EF4-FFF2-40B4-BE49-F238E27FC236}">
                <a16:creationId xmlns:a16="http://schemas.microsoft.com/office/drawing/2014/main" id="{CCD915E8-B8E6-4662-8884-FFB88D0BB0F8}"/>
              </a:ext>
            </a:extLst>
          </p:cNvPr>
          <p:cNvGrpSpPr/>
          <p:nvPr/>
        </p:nvGrpSpPr>
        <p:grpSpPr>
          <a:xfrm>
            <a:off x="6202045" y="1162050"/>
            <a:ext cx="4534535" cy="4534535"/>
            <a:chOff x="6202045" y="1162050"/>
            <a:chExt cx="4534535" cy="4534535"/>
          </a:xfrm>
        </p:grpSpPr>
        <p:sp>
          <p:nvSpPr>
            <p:cNvPr id="28" name="椭圆 42">
              <a:extLst>
                <a:ext uri="{FF2B5EF4-FFF2-40B4-BE49-F238E27FC236}">
                  <a16:creationId xmlns:a16="http://schemas.microsoft.com/office/drawing/2014/main" id="{50085A56-5E08-4652-B1C2-78DC14FB599B}"/>
                </a:ext>
              </a:extLst>
            </p:cNvPr>
            <p:cNvSpPr/>
            <p:nvPr/>
          </p:nvSpPr>
          <p:spPr>
            <a:xfrm>
              <a:off x="6202045" y="1162050"/>
              <a:ext cx="4534535" cy="4534535"/>
            </a:xfrm>
            <a:prstGeom prst="ellipse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椭圆 43">
              <a:extLst>
                <a:ext uri="{FF2B5EF4-FFF2-40B4-BE49-F238E27FC236}">
                  <a16:creationId xmlns:a16="http://schemas.microsoft.com/office/drawing/2014/main" id="{AB3659F1-5FFB-4B88-A8D4-0468E4748EF8}"/>
                </a:ext>
              </a:extLst>
            </p:cNvPr>
            <p:cNvSpPr/>
            <p:nvPr/>
          </p:nvSpPr>
          <p:spPr>
            <a:xfrm>
              <a:off x="6350000" y="1310005"/>
              <a:ext cx="4237990" cy="4237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19" name="直接连接符 49"/>
          <p:cNvCxnSpPr/>
          <p:nvPr/>
        </p:nvCxnSpPr>
        <p:spPr>
          <a:xfrm flipH="1">
            <a:off x="5265420" y="3248025"/>
            <a:ext cx="1081405" cy="108140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40" y="1623139"/>
            <a:ext cx="3500120" cy="3500120"/>
          </a:xfrm>
          <a:prstGeom prst="rect">
            <a:avLst/>
          </a:prstGeom>
        </p:spPr>
      </p:pic>
      <p:sp>
        <p:nvSpPr>
          <p:cNvPr id="21" name="모서리가 둥근 직사각형 4"/>
          <p:cNvSpPr txBox="1">
            <a:spLocks/>
          </p:cNvSpPr>
          <p:nvPr/>
        </p:nvSpPr>
        <p:spPr>
          <a:xfrm>
            <a:off x="6112367" y="5853508"/>
            <a:ext cx="4713255" cy="4413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60960" tIns="60960" rIns="60960" bIns="6096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원격으로 </a:t>
            </a:r>
            <a:r>
              <a:rPr lang="ko-KR" altLang="en-US" sz="2400" b="1" dirty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출입 제한 설정 </a:t>
            </a:r>
            <a:r>
              <a:rPr lang="ko-KR" altLang="en-US" sz="2400" b="1" dirty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가능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2" y="3342489"/>
            <a:ext cx="1637030" cy="16370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F67D3B7-ACCB-45F1-96F5-0F84077BA0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1002" y="2338619"/>
            <a:ext cx="1983996" cy="19839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92" y="1201590"/>
            <a:ext cx="3121025" cy="3121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0" y="1310005"/>
            <a:ext cx="4142105" cy="3108960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3336" y="2384004"/>
            <a:ext cx="3438299" cy="2030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BD1D75B-1183-4A62-9CD8-C3E54013773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86" y="2258736"/>
            <a:ext cx="3855218" cy="241418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0" name="모서리가 둥근 직사각형 4"/>
          <p:cNvSpPr txBox="1">
            <a:spLocks/>
          </p:cNvSpPr>
          <p:nvPr/>
        </p:nvSpPr>
        <p:spPr>
          <a:xfrm>
            <a:off x="2117531" y="5881135"/>
            <a:ext cx="3210312" cy="4413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60960" tIns="60960" rIns="60960" bIns="6096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무단 침입</a:t>
            </a:r>
            <a:endParaRPr lang="ko-KR" altLang="en-US" sz="2400" b="1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모서리가 둥근 직사각형 4"/>
          <p:cNvSpPr txBox="1">
            <a:spLocks/>
          </p:cNvSpPr>
          <p:nvPr/>
        </p:nvSpPr>
        <p:spPr>
          <a:xfrm>
            <a:off x="6903719" y="5881135"/>
            <a:ext cx="3192145" cy="4413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60960" tIns="60960" rIns="60960" bIns="6096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분실 위험</a:t>
            </a:r>
          </a:p>
        </p:txBody>
      </p:sp>
    </p:spTree>
    <p:extLst>
      <p:ext uri="{BB962C8B-B14F-4D97-AF65-F5344CB8AC3E}">
        <p14:creationId xmlns:p14="http://schemas.microsoft.com/office/powerpoint/2010/main" val="3291446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바른고딕" charset="0"/>
                <a:ea typeface="나눔바른고딕" charset="0"/>
              </a:rPr>
              <a:t>해결 방안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11471275" y="327660"/>
            <a:ext cx="431800" cy="3898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en-US" sz="1000" b="0" i="0" strike="noStrike" cap="none">
                <a:ln w="9525" cap="flat" cmpd="sng">
                  <a:noFill/>
                  <a:prstDash/>
                </a:ln>
                <a:solidFill>
                  <a:srgbClr val="FFFFFF">
                    <a:lumMod val="50000"/>
                  </a:srgbClr>
                </a:solidFill>
                <a:latin typeface="Lato" charset="0"/>
                <a:ea typeface="微软雅黑" charset="0"/>
                <a:cs typeface="+mn-cs"/>
              </a:rPr>
              <a:pPr mar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t>18</a:t>
            </a:fld>
            <a:endParaRPr lang="ko-KR" altLang="en-US" sz="1000" b="0" i="0" strike="noStrike" cap="none" dirty="0">
              <a:ln w="9525" cap="flat" cmpd="sng">
                <a:noFill/>
                <a:prstDash/>
              </a:ln>
              <a:solidFill>
                <a:srgbClr val="FFFFFF">
                  <a:lumMod val="50000"/>
                </a:srgbClr>
              </a:solidFill>
              <a:latin typeface="Lato" charset="0"/>
              <a:ea typeface="微软雅黑" charset="0"/>
              <a:cs typeface="+mn-cs"/>
            </a:endParaRPr>
          </a:p>
        </p:txBody>
      </p:sp>
      <p:cxnSp>
        <p:nvCxnSpPr>
          <p:cNvPr id="4" name="直接连接符 48"/>
          <p:cNvCxnSpPr/>
          <p:nvPr/>
        </p:nvCxnSpPr>
        <p:spPr>
          <a:xfrm flipH="1">
            <a:off x="5953760" y="2691765"/>
            <a:ext cx="774065" cy="77406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2">
            <a:extLst>
              <a:ext uri="{FF2B5EF4-FFF2-40B4-BE49-F238E27FC236}">
                <a16:creationId xmlns:a16="http://schemas.microsoft.com/office/drawing/2014/main" id="{A0432D65-7120-4927-A444-C23A8588618D}"/>
              </a:ext>
            </a:extLst>
          </p:cNvPr>
          <p:cNvGrpSpPr/>
          <p:nvPr/>
        </p:nvGrpSpPr>
        <p:grpSpPr>
          <a:xfrm>
            <a:off x="1455420" y="1162050"/>
            <a:ext cx="4534535" cy="4534535"/>
            <a:chOff x="1455420" y="1162050"/>
            <a:chExt cx="4534535" cy="4534535"/>
          </a:xfrm>
        </p:grpSpPr>
        <p:sp>
          <p:nvSpPr>
            <p:cNvPr id="38" name="椭圆 1">
              <a:extLst>
                <a:ext uri="{FF2B5EF4-FFF2-40B4-BE49-F238E27FC236}">
                  <a16:creationId xmlns:a16="http://schemas.microsoft.com/office/drawing/2014/main" id="{4C3508A7-65F2-4657-8AE5-D89E82810578}"/>
                </a:ext>
              </a:extLst>
            </p:cNvPr>
            <p:cNvSpPr/>
            <p:nvPr/>
          </p:nvSpPr>
          <p:spPr>
            <a:xfrm>
              <a:off x="1455420" y="1162050"/>
              <a:ext cx="4534535" cy="453453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9" name="椭圆 3">
              <a:extLst>
                <a:ext uri="{FF2B5EF4-FFF2-40B4-BE49-F238E27FC236}">
                  <a16:creationId xmlns:a16="http://schemas.microsoft.com/office/drawing/2014/main" id="{BFDDC093-2C57-4D0B-AB16-70C3AB7F89DD}"/>
                </a:ext>
              </a:extLst>
            </p:cNvPr>
            <p:cNvSpPr/>
            <p:nvPr/>
          </p:nvSpPr>
          <p:spPr>
            <a:xfrm>
              <a:off x="1604010" y="1310005"/>
              <a:ext cx="4237990" cy="4237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6" name="矩形 5"/>
          <p:cNvSpPr>
            <a:spLocks/>
          </p:cNvSpPr>
          <p:nvPr/>
        </p:nvSpPr>
        <p:spPr>
          <a:xfrm>
            <a:off x="1788445" y="5897784"/>
            <a:ext cx="3680215" cy="4247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FontTx/>
              <a:buNone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rPr>
              <a:t>출입증 </a:t>
            </a:r>
            <a:r>
              <a:rPr lang="ko-KR" altLang="en-US" sz="24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분실 위험 없음</a:t>
            </a:r>
          </a:p>
        </p:txBody>
      </p:sp>
      <p:grpSp>
        <p:nvGrpSpPr>
          <p:cNvPr id="12" name="组合 4">
            <a:extLst>
              <a:ext uri="{FF2B5EF4-FFF2-40B4-BE49-F238E27FC236}">
                <a16:creationId xmlns:a16="http://schemas.microsoft.com/office/drawing/2014/main" id="{CCD915E8-B8E6-4662-8884-FFB88D0BB0F8}"/>
              </a:ext>
            </a:extLst>
          </p:cNvPr>
          <p:cNvGrpSpPr/>
          <p:nvPr/>
        </p:nvGrpSpPr>
        <p:grpSpPr>
          <a:xfrm>
            <a:off x="6202045" y="1162050"/>
            <a:ext cx="4534535" cy="4534535"/>
            <a:chOff x="6202045" y="1162050"/>
            <a:chExt cx="4534535" cy="4534535"/>
          </a:xfrm>
        </p:grpSpPr>
        <p:sp>
          <p:nvSpPr>
            <p:cNvPr id="28" name="椭圆 42">
              <a:extLst>
                <a:ext uri="{FF2B5EF4-FFF2-40B4-BE49-F238E27FC236}">
                  <a16:creationId xmlns:a16="http://schemas.microsoft.com/office/drawing/2014/main" id="{50085A56-5E08-4652-B1C2-78DC14FB599B}"/>
                </a:ext>
              </a:extLst>
            </p:cNvPr>
            <p:cNvSpPr/>
            <p:nvPr/>
          </p:nvSpPr>
          <p:spPr>
            <a:xfrm>
              <a:off x="6202045" y="1162050"/>
              <a:ext cx="4534535" cy="4534535"/>
            </a:xfrm>
            <a:prstGeom prst="ellipse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椭圆 43">
              <a:extLst>
                <a:ext uri="{FF2B5EF4-FFF2-40B4-BE49-F238E27FC236}">
                  <a16:creationId xmlns:a16="http://schemas.microsoft.com/office/drawing/2014/main" id="{AB3659F1-5FFB-4B88-A8D4-0468E4748EF8}"/>
                </a:ext>
              </a:extLst>
            </p:cNvPr>
            <p:cNvSpPr/>
            <p:nvPr/>
          </p:nvSpPr>
          <p:spPr>
            <a:xfrm>
              <a:off x="6350000" y="1310005"/>
              <a:ext cx="4237990" cy="4237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19" name="直接连接符 49"/>
          <p:cNvCxnSpPr/>
          <p:nvPr/>
        </p:nvCxnSpPr>
        <p:spPr>
          <a:xfrm flipH="1">
            <a:off x="5265420" y="3248025"/>
            <a:ext cx="1081405" cy="108140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40" y="1623139"/>
            <a:ext cx="3500120" cy="3500120"/>
          </a:xfrm>
          <a:prstGeom prst="rect">
            <a:avLst/>
          </a:prstGeom>
        </p:spPr>
      </p:pic>
      <p:sp>
        <p:nvSpPr>
          <p:cNvPr id="21" name="모서리가 둥근 직사각형 4"/>
          <p:cNvSpPr txBox="1">
            <a:spLocks/>
          </p:cNvSpPr>
          <p:nvPr/>
        </p:nvSpPr>
        <p:spPr>
          <a:xfrm>
            <a:off x="6112367" y="5853508"/>
            <a:ext cx="4713255" cy="4413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60960" tIns="60960" rIns="60960" bIns="6096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원격으로 </a:t>
            </a:r>
            <a:r>
              <a:rPr lang="ko-KR" altLang="en-US" sz="2400" b="1" dirty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출입 제한 설정 </a:t>
            </a:r>
            <a:r>
              <a:rPr lang="ko-KR" altLang="en-US" sz="2400" b="1" dirty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가능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2" y="3342489"/>
            <a:ext cx="1637030" cy="16370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F67D3B7-ACCB-45F1-96F5-0F84077BA0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1002" y="2338619"/>
            <a:ext cx="1983996" cy="19839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92" y="1201590"/>
            <a:ext cx="3121025" cy="3121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0" y="1310005"/>
            <a:ext cx="4142105" cy="3108960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3336" y="2384004"/>
            <a:ext cx="3438299" cy="2030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BD1D75B-1183-4A62-9CD8-C3E54013773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86" y="2258736"/>
            <a:ext cx="3855218" cy="241418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0" name="모서리가 둥근 직사각형 4"/>
          <p:cNvSpPr txBox="1">
            <a:spLocks/>
          </p:cNvSpPr>
          <p:nvPr/>
        </p:nvSpPr>
        <p:spPr>
          <a:xfrm>
            <a:off x="2117531" y="5881135"/>
            <a:ext cx="3210312" cy="4413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60960" tIns="60960" rIns="60960" bIns="6096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무단 침입</a:t>
            </a:r>
            <a:endParaRPr lang="ko-KR" altLang="en-US" sz="2400" b="1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모서리가 둥근 직사각형 4"/>
          <p:cNvSpPr txBox="1">
            <a:spLocks/>
          </p:cNvSpPr>
          <p:nvPr/>
        </p:nvSpPr>
        <p:spPr>
          <a:xfrm>
            <a:off x="6903719" y="5881135"/>
            <a:ext cx="3192145" cy="4413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60960" tIns="60960" rIns="60960" bIns="6096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분실 위험</a:t>
            </a:r>
          </a:p>
        </p:txBody>
      </p:sp>
    </p:spTree>
    <p:extLst>
      <p:ext uri="{BB962C8B-B14F-4D97-AF65-F5344CB8AC3E}">
        <p14:creationId xmlns:p14="http://schemas.microsoft.com/office/powerpoint/2010/main" val="426138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바른고딕" pitchFamily="50" charset="-127"/>
                <a:ea typeface="나눔바른고딕" pitchFamily="50" charset="-127"/>
              </a:rPr>
              <a:t>해결 방안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11471275" y="327660"/>
            <a:ext cx="431800" cy="3898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en-US" sz="1000" b="0" i="0" strike="noStrike" cap="none">
                <a:ln w="9525" cap="flat" cmpd="sng">
                  <a:noFill/>
                  <a:prstDash/>
                </a:ln>
                <a:solidFill>
                  <a:srgbClr val="FFFFFF">
                    <a:lumMod val="50000"/>
                  </a:srgbClr>
                </a:solidFill>
                <a:latin typeface="나눔바른고딕" pitchFamily="50" charset="-127"/>
                <a:ea typeface="나눔바른고딕" pitchFamily="50" charset="-127"/>
              </a:rPr>
              <a:pPr mar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t>19</a:t>
            </a:fld>
            <a:endParaRPr lang="ko-KR" altLang="en-US" sz="1000" b="0" i="0" strike="noStrike" cap="none" dirty="0">
              <a:ln w="9525" cap="flat" cmpd="sng">
                <a:noFill/>
                <a:prstDash/>
              </a:ln>
              <a:solidFill>
                <a:srgbClr val="FFFFFF">
                  <a:lumMod val="50000"/>
                </a:srgb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直接连接符 48"/>
          <p:cNvCxnSpPr/>
          <p:nvPr/>
        </p:nvCxnSpPr>
        <p:spPr>
          <a:xfrm flipH="1">
            <a:off x="5953760" y="2691765"/>
            <a:ext cx="774065" cy="77406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2">
            <a:extLst>
              <a:ext uri="{FF2B5EF4-FFF2-40B4-BE49-F238E27FC236}">
                <a16:creationId xmlns:a16="http://schemas.microsoft.com/office/drawing/2014/main" id="{A0432D65-7120-4927-A444-C23A8588618D}"/>
              </a:ext>
            </a:extLst>
          </p:cNvPr>
          <p:cNvGrpSpPr/>
          <p:nvPr/>
        </p:nvGrpSpPr>
        <p:grpSpPr>
          <a:xfrm>
            <a:off x="1455420" y="1162050"/>
            <a:ext cx="4534535" cy="4534535"/>
            <a:chOff x="1455420" y="1162050"/>
            <a:chExt cx="4534535" cy="4534535"/>
          </a:xfrm>
        </p:grpSpPr>
        <p:sp>
          <p:nvSpPr>
            <p:cNvPr id="38" name="椭圆 1">
              <a:extLst>
                <a:ext uri="{FF2B5EF4-FFF2-40B4-BE49-F238E27FC236}">
                  <a16:creationId xmlns:a16="http://schemas.microsoft.com/office/drawing/2014/main" id="{4C3508A7-65F2-4657-8AE5-D89E82810578}"/>
                </a:ext>
              </a:extLst>
            </p:cNvPr>
            <p:cNvSpPr/>
            <p:nvPr/>
          </p:nvSpPr>
          <p:spPr>
            <a:xfrm>
              <a:off x="1455420" y="1162050"/>
              <a:ext cx="4534535" cy="453453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나눔바른고딕" pitchFamily="50" charset="-127"/>
              </a:endParaRPr>
            </a:p>
          </p:txBody>
        </p:sp>
        <p:sp>
          <p:nvSpPr>
            <p:cNvPr id="39" name="椭圆 3">
              <a:extLst>
                <a:ext uri="{FF2B5EF4-FFF2-40B4-BE49-F238E27FC236}">
                  <a16:creationId xmlns:a16="http://schemas.microsoft.com/office/drawing/2014/main" id="{BFDDC093-2C57-4D0B-AB16-70C3AB7F89DD}"/>
                </a:ext>
              </a:extLst>
            </p:cNvPr>
            <p:cNvSpPr/>
            <p:nvPr/>
          </p:nvSpPr>
          <p:spPr>
            <a:xfrm>
              <a:off x="1604010" y="1310005"/>
              <a:ext cx="4237990" cy="4237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나눔바른고딕" pitchFamily="50" charset="-127"/>
              </a:endParaRPr>
            </a:p>
          </p:txBody>
        </p:sp>
      </p:grpSp>
      <p:sp>
        <p:nvSpPr>
          <p:cNvPr id="6" name="矩形 5"/>
          <p:cNvSpPr>
            <a:spLocks/>
          </p:cNvSpPr>
          <p:nvPr/>
        </p:nvSpPr>
        <p:spPr>
          <a:xfrm>
            <a:off x="2140267" y="5881251"/>
            <a:ext cx="3164840" cy="4339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112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간편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 출석인증</a:t>
            </a:r>
          </a:p>
        </p:txBody>
      </p:sp>
      <p:grpSp>
        <p:nvGrpSpPr>
          <p:cNvPr id="12" name="组合 4">
            <a:extLst>
              <a:ext uri="{FF2B5EF4-FFF2-40B4-BE49-F238E27FC236}">
                <a16:creationId xmlns:a16="http://schemas.microsoft.com/office/drawing/2014/main" id="{CCD915E8-B8E6-4662-8884-FFB88D0BB0F8}"/>
              </a:ext>
            </a:extLst>
          </p:cNvPr>
          <p:cNvGrpSpPr/>
          <p:nvPr/>
        </p:nvGrpSpPr>
        <p:grpSpPr>
          <a:xfrm>
            <a:off x="6202045" y="1162050"/>
            <a:ext cx="4534535" cy="4534535"/>
            <a:chOff x="6202045" y="1162050"/>
            <a:chExt cx="4534535" cy="4534535"/>
          </a:xfrm>
        </p:grpSpPr>
        <p:sp>
          <p:nvSpPr>
            <p:cNvPr id="28" name="椭圆 42">
              <a:extLst>
                <a:ext uri="{FF2B5EF4-FFF2-40B4-BE49-F238E27FC236}">
                  <a16:creationId xmlns:a16="http://schemas.microsoft.com/office/drawing/2014/main" id="{50085A56-5E08-4652-B1C2-78DC14FB599B}"/>
                </a:ext>
              </a:extLst>
            </p:cNvPr>
            <p:cNvSpPr/>
            <p:nvPr/>
          </p:nvSpPr>
          <p:spPr>
            <a:xfrm>
              <a:off x="6202045" y="1162050"/>
              <a:ext cx="4534535" cy="4534535"/>
            </a:xfrm>
            <a:prstGeom prst="ellipse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나눔바른고딕" pitchFamily="50" charset="-127"/>
              </a:endParaRPr>
            </a:p>
          </p:txBody>
        </p:sp>
        <p:sp>
          <p:nvSpPr>
            <p:cNvPr id="29" name="椭圆 43">
              <a:extLst>
                <a:ext uri="{FF2B5EF4-FFF2-40B4-BE49-F238E27FC236}">
                  <a16:creationId xmlns:a16="http://schemas.microsoft.com/office/drawing/2014/main" id="{AB3659F1-5FFB-4B88-A8D4-0468E4748EF8}"/>
                </a:ext>
              </a:extLst>
            </p:cNvPr>
            <p:cNvSpPr/>
            <p:nvPr/>
          </p:nvSpPr>
          <p:spPr>
            <a:xfrm>
              <a:off x="6350000" y="1310005"/>
              <a:ext cx="4237990" cy="4237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나눔바른고딕" pitchFamily="50" charset="-127"/>
              </a:endParaRPr>
            </a:p>
          </p:txBody>
        </p:sp>
      </p:grpSp>
      <p:sp>
        <p:nvSpPr>
          <p:cNvPr id="13" name="矩形 28"/>
          <p:cNvSpPr>
            <a:spLocks/>
          </p:cNvSpPr>
          <p:nvPr/>
        </p:nvSpPr>
        <p:spPr>
          <a:xfrm>
            <a:off x="6618286" y="5880533"/>
            <a:ext cx="3701416" cy="4339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112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직접 출석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해야 인증 가능</a:t>
            </a:r>
          </a:p>
        </p:txBody>
      </p:sp>
      <p:cxnSp>
        <p:nvCxnSpPr>
          <p:cNvPr id="19" name="直接连接符 49"/>
          <p:cNvCxnSpPr/>
          <p:nvPr/>
        </p:nvCxnSpPr>
        <p:spPr>
          <a:xfrm flipH="1">
            <a:off x="5265420" y="3248025"/>
            <a:ext cx="1081405" cy="108140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5" b="65360" l="10190" r="940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77" y="1954005"/>
            <a:ext cx="3511420" cy="39272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85706" l="10000" r="90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02" y="2694124"/>
            <a:ext cx="2565058" cy="26501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C1C005-4E07-47BB-9774-F0F2A959F9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5278" l="4028" r="90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34" y="1715770"/>
            <a:ext cx="3500120" cy="35001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658994" y="2219400"/>
            <a:ext cx="1620000" cy="24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t="2888" r="15346"/>
          <a:stretch/>
        </p:blipFill>
        <p:spPr>
          <a:xfrm>
            <a:off x="7899783" y="2629402"/>
            <a:ext cx="1139057" cy="16338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E4E68D-F73F-42C7-975B-55783328F1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5"/>
          <a:stretch/>
        </p:blipFill>
        <p:spPr>
          <a:xfrm>
            <a:off x="2179953" y="2239605"/>
            <a:ext cx="3144997" cy="2452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9F54FC-3774-42C6-A076-5AB4D895D20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66230" y="1969098"/>
            <a:ext cx="1805528" cy="291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矩形 5"/>
          <p:cNvSpPr>
            <a:spLocks/>
          </p:cNvSpPr>
          <p:nvPr/>
        </p:nvSpPr>
        <p:spPr>
          <a:xfrm>
            <a:off x="6660293" y="5880892"/>
            <a:ext cx="3618037" cy="4339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1200" latinLnBrk="1">
              <a:lnSpc>
                <a:spcPct val="90000"/>
              </a:lnSpc>
              <a:spcAft>
                <a:spcPts val="1200"/>
              </a:spcAft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부정 출결 방지 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불가</a:t>
            </a:r>
          </a:p>
        </p:txBody>
      </p:sp>
      <p:sp>
        <p:nvSpPr>
          <p:cNvPr id="24" name="矩形 5"/>
          <p:cNvSpPr>
            <a:spLocks/>
          </p:cNvSpPr>
          <p:nvPr/>
        </p:nvSpPr>
        <p:spPr>
          <a:xfrm>
            <a:off x="2160110" y="5881251"/>
            <a:ext cx="3164840" cy="4339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1200" latinLnBrk="1">
              <a:lnSpc>
                <a:spcPct val="90000"/>
              </a:lnSpc>
              <a:spcAft>
                <a:spcPts val="1200"/>
              </a:spcAft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사용법 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어려움</a:t>
            </a:r>
          </a:p>
        </p:txBody>
      </p:sp>
    </p:spTree>
    <p:extLst>
      <p:ext uri="{BB962C8B-B14F-4D97-AF65-F5344CB8AC3E}">
        <p14:creationId xmlns:p14="http://schemas.microsoft.com/office/powerpoint/2010/main" val="88552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69"/>
          <p:cNvSpPr>
            <a:spLocks/>
          </p:cNvSpPr>
          <p:nvPr/>
        </p:nvSpPr>
        <p:spPr>
          <a:xfrm>
            <a:off x="9785350" y="3176270"/>
            <a:ext cx="1483360" cy="138239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3600" b="0" i="0" strike="noStrike" cap="none" dirty="0">
              <a:ln w="9525" cap="flat" cmpd="sng">
                <a:noFill/>
                <a:prstDash/>
              </a:ln>
              <a:solidFill>
                <a:schemeClr val="accent2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5" name="Rectangle 2407"/>
          <p:cNvSpPr>
            <a:spLocks/>
          </p:cNvSpPr>
          <p:nvPr/>
        </p:nvSpPr>
        <p:spPr>
          <a:xfrm>
            <a:off x="8304529" y="3176270"/>
            <a:ext cx="1483360" cy="138239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3600" b="0" i="0" strike="noStrike" cap="none" dirty="0">
              <a:ln w="9525" cap="flat" cmpd="sng">
                <a:noFill/>
                <a:prstDash/>
              </a:ln>
              <a:solidFill>
                <a:schemeClr val="accent2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6" name="Rectangle 2408"/>
          <p:cNvSpPr>
            <a:spLocks/>
          </p:cNvSpPr>
          <p:nvPr/>
        </p:nvSpPr>
        <p:spPr>
          <a:xfrm rot="2700000">
            <a:off x="9600565" y="3750945"/>
            <a:ext cx="233680" cy="23368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7" name="Rectangle 2405"/>
          <p:cNvSpPr>
            <a:spLocks/>
          </p:cNvSpPr>
          <p:nvPr/>
        </p:nvSpPr>
        <p:spPr>
          <a:xfrm>
            <a:off x="6822440" y="3176270"/>
            <a:ext cx="1483360" cy="138239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3600" b="0" i="0" strike="noStrike" cap="none" dirty="0">
              <a:ln w="9525" cap="flat" cmpd="sng">
                <a:noFill/>
                <a:prstDash/>
              </a:ln>
              <a:solidFill>
                <a:schemeClr val="accent2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8" name="Rectangle 2406"/>
          <p:cNvSpPr>
            <a:spLocks/>
          </p:cNvSpPr>
          <p:nvPr/>
        </p:nvSpPr>
        <p:spPr>
          <a:xfrm rot="2700000">
            <a:off x="8117840" y="3750945"/>
            <a:ext cx="233680" cy="23368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9" name="Rectangle 2403"/>
          <p:cNvSpPr>
            <a:spLocks/>
          </p:cNvSpPr>
          <p:nvPr/>
        </p:nvSpPr>
        <p:spPr>
          <a:xfrm>
            <a:off x="5340985" y="3176270"/>
            <a:ext cx="1483360" cy="138239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3600" b="0" i="0" strike="noStrike" cap="none" dirty="0">
              <a:ln w="9525" cap="flat" cmpd="sng">
                <a:noFill/>
                <a:prstDash/>
              </a:ln>
              <a:solidFill>
                <a:schemeClr val="accent2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10" name="Rectangle 2404"/>
          <p:cNvSpPr>
            <a:spLocks/>
          </p:cNvSpPr>
          <p:nvPr/>
        </p:nvSpPr>
        <p:spPr>
          <a:xfrm rot="2700000">
            <a:off x="6637020" y="3750945"/>
            <a:ext cx="233680" cy="23368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11" name="Rectangle 2401"/>
          <p:cNvSpPr>
            <a:spLocks/>
          </p:cNvSpPr>
          <p:nvPr/>
        </p:nvSpPr>
        <p:spPr>
          <a:xfrm>
            <a:off x="3858895" y="3176270"/>
            <a:ext cx="1483360" cy="138239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3600" b="0" i="0" strike="noStrike" cap="none" dirty="0">
              <a:ln w="9525" cap="flat" cmpd="sng">
                <a:noFill/>
                <a:prstDash/>
              </a:ln>
              <a:solidFill>
                <a:schemeClr val="accent2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12" name="Rectangle 2402"/>
          <p:cNvSpPr>
            <a:spLocks/>
          </p:cNvSpPr>
          <p:nvPr/>
        </p:nvSpPr>
        <p:spPr>
          <a:xfrm rot="2700000">
            <a:off x="5154295" y="3750945"/>
            <a:ext cx="233680" cy="23368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13" name="Rectangle 2399"/>
          <p:cNvSpPr>
            <a:spLocks/>
          </p:cNvSpPr>
          <p:nvPr/>
        </p:nvSpPr>
        <p:spPr>
          <a:xfrm>
            <a:off x="2376170" y="3176270"/>
            <a:ext cx="1483360" cy="138239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3600" b="0" i="0" strike="noStrike" cap="none" dirty="0">
              <a:ln w="9525" cap="flat" cmpd="sng">
                <a:noFill/>
                <a:prstDash/>
              </a:ln>
              <a:solidFill>
                <a:schemeClr val="accent2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14" name="Rectangle 2400"/>
          <p:cNvSpPr>
            <a:spLocks/>
          </p:cNvSpPr>
          <p:nvPr/>
        </p:nvSpPr>
        <p:spPr>
          <a:xfrm rot="2700000">
            <a:off x="3672205" y="3750945"/>
            <a:ext cx="233680" cy="23368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15" name="Rectangle 2397"/>
          <p:cNvSpPr>
            <a:spLocks/>
          </p:cNvSpPr>
          <p:nvPr/>
        </p:nvSpPr>
        <p:spPr>
          <a:xfrm>
            <a:off x="895350" y="3176270"/>
            <a:ext cx="1483360" cy="138239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3600" b="0" i="0" strike="noStrike" cap="none" dirty="0">
              <a:ln w="9525" cap="flat" cmpd="sng">
                <a:noFill/>
                <a:prstDash/>
              </a:ln>
              <a:solidFill>
                <a:schemeClr val="accent2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16" name="Rectangle 2398"/>
          <p:cNvSpPr>
            <a:spLocks/>
          </p:cNvSpPr>
          <p:nvPr/>
        </p:nvSpPr>
        <p:spPr>
          <a:xfrm rot="2700000">
            <a:off x="2191385" y="3750945"/>
            <a:ext cx="233680" cy="23368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1412240" y="1747520"/>
            <a:ext cx="449580" cy="46228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AU" sz="3000" b="0" i="0" strike="noStrike" cap="none" dirty="0">
                <a:ln w="9525" cap="flat" cmpd="sng">
                  <a:noFill/>
                  <a:prstDash/>
                </a:ln>
                <a:solidFill>
                  <a:schemeClr val="accent2"/>
                </a:solidFill>
                <a:latin typeface="나눔바른고딕" charset="0"/>
                <a:ea typeface="나눔바른고딕" charset="0"/>
                <a:cs typeface="+mn-ea"/>
              </a:rPr>
              <a:t>01</a:t>
            </a:r>
            <a:endParaRPr lang="ko-KR" altLang="en-US" sz="3000" b="0" i="0" strike="noStrike" cap="none" dirty="0">
              <a:ln w="9525" cap="flat" cmpd="sng">
                <a:noFill/>
                <a:prstDash/>
              </a:ln>
              <a:solidFill>
                <a:schemeClr val="accent2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cxnSp>
        <p:nvCxnSpPr>
          <p:cNvPr id="19" name="Straight Connector 2378"/>
          <p:cNvCxnSpPr/>
          <p:nvPr/>
        </p:nvCxnSpPr>
        <p:spPr>
          <a:xfrm flipV="1">
            <a:off x="1636395" y="2795270"/>
            <a:ext cx="635" cy="219075"/>
          </a:xfrm>
          <a:prstGeom prst="line">
            <a:avLst/>
          </a:prstGeom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/>
          </p:cNvSpPr>
          <p:nvPr/>
        </p:nvSpPr>
        <p:spPr>
          <a:xfrm>
            <a:off x="4368165" y="1747520"/>
            <a:ext cx="449580" cy="46228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AU" sz="3000" b="0" i="0" strike="noStrike" cap="none" dirty="0">
                <a:ln w="9525" cap="flat" cmpd="sng">
                  <a:noFill/>
                  <a:prstDash/>
                </a:ln>
                <a:solidFill>
                  <a:schemeClr val="accent1"/>
                </a:solidFill>
                <a:latin typeface="나눔바른고딕" charset="0"/>
                <a:ea typeface="나눔바른고딕" charset="0"/>
                <a:cs typeface="+mn-ea"/>
              </a:rPr>
              <a:t>03</a:t>
            </a:r>
            <a:endParaRPr lang="ko-KR" altLang="en-US" sz="3000" b="0" i="0" strike="noStrike" cap="none" dirty="0">
              <a:ln w="9525" cap="flat" cmpd="sng">
                <a:noFill/>
                <a:prstDash/>
              </a:ln>
              <a:solidFill>
                <a:schemeClr val="accent1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cxnSp>
        <p:nvCxnSpPr>
          <p:cNvPr id="22" name="Straight Connector 2381"/>
          <p:cNvCxnSpPr/>
          <p:nvPr/>
        </p:nvCxnSpPr>
        <p:spPr>
          <a:xfrm flipV="1">
            <a:off x="4592320" y="2795270"/>
            <a:ext cx="635" cy="219075"/>
          </a:xfrm>
          <a:prstGeom prst="line">
            <a:avLst/>
          </a:prstGeom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/>
          </p:cNvSpPr>
          <p:nvPr/>
        </p:nvSpPr>
        <p:spPr>
          <a:xfrm>
            <a:off x="7324090" y="1747520"/>
            <a:ext cx="449580" cy="46228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AU" sz="3000" b="0" i="0" strike="noStrike" cap="none" dirty="0">
                <a:ln w="9525" cap="flat" cmpd="sng">
                  <a:noFill/>
                  <a:prstDash/>
                </a:ln>
                <a:solidFill>
                  <a:schemeClr val="accent2"/>
                </a:solidFill>
                <a:latin typeface="나눔바른고딕" charset="0"/>
                <a:ea typeface="나눔바른고딕" charset="0"/>
                <a:cs typeface="+mn-ea"/>
              </a:rPr>
              <a:t>05</a:t>
            </a:r>
            <a:endParaRPr lang="ko-KR" altLang="en-US" sz="3000" b="0" i="0" strike="noStrike" cap="none" dirty="0">
              <a:ln w="9525" cap="flat" cmpd="sng">
                <a:noFill/>
                <a:prstDash/>
              </a:ln>
              <a:solidFill>
                <a:schemeClr val="accent2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cxnSp>
        <p:nvCxnSpPr>
          <p:cNvPr id="25" name="Straight Connector 2384"/>
          <p:cNvCxnSpPr/>
          <p:nvPr/>
        </p:nvCxnSpPr>
        <p:spPr>
          <a:xfrm flipV="1">
            <a:off x="7548245" y="2795270"/>
            <a:ext cx="635" cy="219075"/>
          </a:xfrm>
          <a:prstGeom prst="line">
            <a:avLst/>
          </a:prstGeom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>
            <a:spLocks/>
          </p:cNvSpPr>
          <p:nvPr/>
        </p:nvSpPr>
        <p:spPr>
          <a:xfrm>
            <a:off x="10280015" y="1747520"/>
            <a:ext cx="449580" cy="46228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AU" sz="3000" b="0" i="0" strike="noStrike" cap="none" dirty="0">
                <a:ln w="9525" cap="flat" cmpd="sng">
                  <a:noFill/>
                  <a:prstDash/>
                </a:ln>
                <a:solidFill>
                  <a:schemeClr val="accent1"/>
                </a:solidFill>
                <a:latin typeface="나눔바른고딕" charset="0"/>
                <a:ea typeface="나눔바른고딕" charset="0"/>
                <a:cs typeface="+mn-ea"/>
              </a:rPr>
              <a:t>07</a:t>
            </a:r>
            <a:endParaRPr lang="ko-KR" altLang="en-US" sz="3000" b="0" i="0" strike="noStrike" cap="none" dirty="0">
              <a:ln w="9525" cap="flat" cmpd="sng">
                <a:noFill/>
                <a:prstDash/>
              </a:ln>
              <a:solidFill>
                <a:schemeClr val="accent1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cxnSp>
        <p:nvCxnSpPr>
          <p:cNvPr id="28" name="Straight Connector 2387"/>
          <p:cNvCxnSpPr/>
          <p:nvPr/>
        </p:nvCxnSpPr>
        <p:spPr>
          <a:xfrm flipV="1">
            <a:off x="10504170" y="2795270"/>
            <a:ext cx="635" cy="219075"/>
          </a:xfrm>
          <a:prstGeom prst="line">
            <a:avLst/>
          </a:prstGeom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/>
          </p:cNvSpPr>
          <p:nvPr/>
        </p:nvSpPr>
        <p:spPr>
          <a:xfrm>
            <a:off x="2889250" y="5031740"/>
            <a:ext cx="449580" cy="46228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AU" sz="3000" b="0" i="0" strike="noStrike" cap="none" dirty="0">
                <a:ln w="9525" cap="flat" cmpd="sng">
                  <a:noFill/>
                  <a:prstDash/>
                </a:ln>
                <a:solidFill>
                  <a:schemeClr val="accent1"/>
                </a:solidFill>
                <a:latin typeface="나눔바른고딕" charset="0"/>
                <a:ea typeface="나눔바른고딕" charset="0"/>
                <a:cs typeface="+mn-ea"/>
              </a:rPr>
              <a:t>02</a:t>
            </a:r>
            <a:endParaRPr lang="ko-KR" altLang="en-US" sz="3000" b="0" i="0" strike="noStrike" cap="none" dirty="0">
              <a:ln w="9525" cap="flat" cmpd="sng">
                <a:noFill/>
                <a:prstDash/>
              </a:ln>
              <a:solidFill>
                <a:schemeClr val="accent1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cxnSp>
        <p:nvCxnSpPr>
          <p:cNvPr id="31" name="Straight Connector 2390"/>
          <p:cNvCxnSpPr/>
          <p:nvPr/>
        </p:nvCxnSpPr>
        <p:spPr>
          <a:xfrm flipV="1">
            <a:off x="3114040" y="4712335"/>
            <a:ext cx="635" cy="219075"/>
          </a:xfrm>
          <a:prstGeom prst="line">
            <a:avLst/>
          </a:prstGeom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/>
          </p:cNvSpPr>
          <p:nvPr/>
        </p:nvSpPr>
        <p:spPr>
          <a:xfrm>
            <a:off x="5850890" y="5031740"/>
            <a:ext cx="449580" cy="46228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AU" sz="3000" b="0" i="0" strike="noStrike" cap="none" dirty="0">
                <a:ln w="9525" cap="flat" cmpd="sng">
                  <a:noFill/>
                  <a:prstDash/>
                </a:ln>
                <a:solidFill>
                  <a:schemeClr val="accent2"/>
                </a:solidFill>
                <a:latin typeface="나눔바른고딕" charset="0"/>
                <a:ea typeface="나눔바른고딕" charset="0"/>
                <a:cs typeface="+mn-ea"/>
              </a:rPr>
              <a:t>04</a:t>
            </a:r>
            <a:endParaRPr lang="ko-KR" altLang="en-US" sz="3000" b="0" i="0" strike="noStrike" cap="none" dirty="0">
              <a:ln w="9525" cap="flat" cmpd="sng">
                <a:noFill/>
                <a:prstDash/>
              </a:ln>
              <a:solidFill>
                <a:schemeClr val="accent2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cxnSp>
        <p:nvCxnSpPr>
          <p:cNvPr id="34" name="Straight Connector 2393"/>
          <p:cNvCxnSpPr/>
          <p:nvPr/>
        </p:nvCxnSpPr>
        <p:spPr>
          <a:xfrm flipV="1">
            <a:off x="6075045" y="4712335"/>
            <a:ext cx="635" cy="219075"/>
          </a:xfrm>
          <a:prstGeom prst="line">
            <a:avLst/>
          </a:prstGeom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>
            <a:spLocks/>
          </p:cNvSpPr>
          <p:nvPr/>
        </p:nvSpPr>
        <p:spPr>
          <a:xfrm>
            <a:off x="8812530" y="5031740"/>
            <a:ext cx="449580" cy="46228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AU" sz="3000" b="0" i="0" strike="noStrike" cap="none" dirty="0">
                <a:ln w="9525" cap="flat" cmpd="sng">
                  <a:noFill/>
                  <a:prstDash/>
                </a:ln>
                <a:solidFill>
                  <a:schemeClr val="accent1"/>
                </a:solidFill>
                <a:latin typeface="나눔바른고딕" charset="0"/>
                <a:ea typeface="나눔바른고딕" charset="0"/>
                <a:cs typeface="+mn-ea"/>
              </a:rPr>
              <a:t>06</a:t>
            </a:r>
            <a:endParaRPr lang="ko-KR" altLang="en-US" sz="3000" b="0" i="0" strike="noStrike" cap="none" dirty="0">
              <a:ln w="9525" cap="flat" cmpd="sng">
                <a:noFill/>
                <a:prstDash/>
              </a:ln>
              <a:solidFill>
                <a:schemeClr val="accent1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cxnSp>
        <p:nvCxnSpPr>
          <p:cNvPr id="37" name="Straight Connector 2396"/>
          <p:cNvCxnSpPr/>
          <p:nvPr/>
        </p:nvCxnSpPr>
        <p:spPr>
          <a:xfrm flipV="1">
            <a:off x="9036685" y="4712335"/>
            <a:ext cx="635" cy="219075"/>
          </a:xfrm>
          <a:prstGeom prst="line">
            <a:avLst/>
          </a:prstGeom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 38"/>
          <p:cNvSpPr>
            <a:spLocks/>
          </p:cNvSpPr>
          <p:nvPr/>
        </p:nvSpPr>
        <p:spPr>
          <a:xfrm>
            <a:off x="8823960" y="3636645"/>
            <a:ext cx="431165" cy="369570"/>
          </a:xfrm>
          <a:custGeom>
            <a:avLst/>
            <a:gdLst>
              <a:gd name="TX0" fmla="*/ 114300 w 228601"/>
              <a:gd name="TY0" fmla="*/ 0 h 195983"/>
              <a:gd name="TX1" fmla="*/ 171705 w 228601"/>
              <a:gd name="TY1" fmla="*/ 10907 h 195983"/>
              <a:gd name="TX2" fmla="*/ 213292 w 228601"/>
              <a:gd name="TY2" fmla="*/ 40630 h 195983"/>
              <a:gd name="TX3" fmla="*/ 228600 w 228601"/>
              <a:gd name="TY3" fmla="*/ 81643 h 195983"/>
              <a:gd name="TX4" fmla="*/ 213292 w 228601"/>
              <a:gd name="TY4" fmla="*/ 122656 h 195983"/>
              <a:gd name="TX5" fmla="*/ 171705 w 228601"/>
              <a:gd name="TY5" fmla="*/ 152379 h 195983"/>
              <a:gd name="TX6" fmla="*/ 114300 w 228601"/>
              <a:gd name="TY6" fmla="*/ 163286 h 195983"/>
              <a:gd name="TX7" fmla="*/ 95803 w 228601"/>
              <a:gd name="TY7" fmla="*/ 162266 h 195983"/>
              <a:gd name="TX8" fmla="*/ 37122 w 228601"/>
              <a:gd name="TY8" fmla="*/ 193137 h 195983"/>
              <a:gd name="TX9" fmla="*/ 22579 w 228601"/>
              <a:gd name="TY9" fmla="*/ 195943 h 195983"/>
              <a:gd name="TX10" fmla="*/ 18689 w 228601"/>
              <a:gd name="TY10" fmla="*/ 194795 h 195983"/>
              <a:gd name="TX11" fmla="*/ 16456 w 228601"/>
              <a:gd name="TY11" fmla="*/ 191096 h 195983"/>
              <a:gd name="TX12" fmla="*/ 16456 w 228601"/>
              <a:gd name="TY12" fmla="*/ 190968 h 195983"/>
              <a:gd name="TX13" fmla="*/ 16392 w 228601"/>
              <a:gd name="TY13" fmla="*/ 189437 h 195983"/>
              <a:gd name="TX14" fmla="*/ 16648 w 228601"/>
              <a:gd name="TY14" fmla="*/ 188162 h 195983"/>
              <a:gd name="TX15" fmla="*/ 17222 w 228601"/>
              <a:gd name="TY15" fmla="*/ 186950 h 195983"/>
              <a:gd name="TX16" fmla="*/ 17987 w 228601"/>
              <a:gd name="TY16" fmla="*/ 185802 h 195983"/>
              <a:gd name="TX17" fmla="*/ 18880 w 228601"/>
              <a:gd name="TY17" fmla="*/ 184717 h 195983"/>
              <a:gd name="TX18" fmla="*/ 19901 w 228601"/>
              <a:gd name="TY18" fmla="*/ 183569 h 195983"/>
              <a:gd name="TX19" fmla="*/ 23855 w 228601"/>
              <a:gd name="TY19" fmla="*/ 179168 h 195983"/>
              <a:gd name="TX20" fmla="*/ 28256 w 228601"/>
              <a:gd name="TY20" fmla="*/ 174321 h 195983"/>
              <a:gd name="TX21" fmla="*/ 32211 w 228601"/>
              <a:gd name="TY21" fmla="*/ 169282 h 195983"/>
              <a:gd name="TX22" fmla="*/ 36357 w 228601"/>
              <a:gd name="TY22" fmla="*/ 162776 h 195983"/>
              <a:gd name="TX23" fmla="*/ 39801 w 228601"/>
              <a:gd name="TY23" fmla="*/ 155249 h 195983"/>
              <a:gd name="TX24" fmla="*/ 43118 w 228601"/>
              <a:gd name="TY24" fmla="*/ 145554 h 195983"/>
              <a:gd name="TX25" fmla="*/ 11545 w 228601"/>
              <a:gd name="TY25" fmla="*/ 117490 h 195983"/>
              <a:gd name="TX26" fmla="*/ 0 w 228601"/>
              <a:gd name="TY26" fmla="*/ 81643 h 195983"/>
              <a:gd name="TX27" fmla="*/ 9057 w 228601"/>
              <a:gd name="TY27" fmla="*/ 49943 h 195983"/>
              <a:gd name="TX28" fmla="*/ 33423 w 228601"/>
              <a:gd name="TY28" fmla="*/ 23855 h 195983"/>
              <a:gd name="TX29" fmla="*/ 69907 w 228601"/>
              <a:gd name="TY29" fmla="*/ 6443 h 195983"/>
              <a:gd name="TX30" fmla="*/ 114300 w 228601"/>
              <a:gd name="TY30" fmla="*/ 0 h 19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</a:cxnLst>
            <a:rect l="l" t="t" r="r" b="b"/>
            <a:pathLst>
              <a:path w="228601" h="195983">
                <a:moveTo>
                  <a:pt x="114300" y="0"/>
                </a:moveTo>
                <a:cubicBezTo>
                  <a:pt x="135051" y="0"/>
                  <a:pt x="154186" y="3636"/>
                  <a:pt x="171705" y="10907"/>
                </a:cubicBezTo>
                <a:cubicBezTo>
                  <a:pt x="189224" y="18179"/>
                  <a:pt x="203087" y="28086"/>
                  <a:pt x="213292" y="40630"/>
                </a:cubicBezTo>
                <a:cubicBezTo>
                  <a:pt x="223497" y="53175"/>
                  <a:pt x="228600" y="66846"/>
                  <a:pt x="228600" y="81643"/>
                </a:cubicBezTo>
                <a:cubicBezTo>
                  <a:pt x="228600" y="96441"/>
                  <a:pt x="223497" y="110112"/>
                  <a:pt x="213292" y="122656"/>
                </a:cubicBezTo>
                <a:cubicBezTo>
                  <a:pt x="203087" y="135200"/>
                  <a:pt x="189224" y="145108"/>
                  <a:pt x="171705" y="152379"/>
                </a:cubicBezTo>
                <a:cubicBezTo>
                  <a:pt x="154186" y="159650"/>
                  <a:pt x="135051" y="163286"/>
                  <a:pt x="114300" y="163286"/>
                </a:cubicBezTo>
                <a:cubicBezTo>
                  <a:pt x="108347" y="163286"/>
                  <a:pt x="102181" y="162946"/>
                  <a:pt x="95803" y="162266"/>
                </a:cubicBezTo>
                <a:cubicBezTo>
                  <a:pt x="78964" y="177148"/>
                  <a:pt x="59404" y="187439"/>
                  <a:pt x="37122" y="193137"/>
                </a:cubicBezTo>
                <a:cubicBezTo>
                  <a:pt x="32955" y="194327"/>
                  <a:pt x="28107" y="195263"/>
                  <a:pt x="22579" y="195943"/>
                </a:cubicBezTo>
                <a:cubicBezTo>
                  <a:pt x="21134" y="196113"/>
                  <a:pt x="19837" y="195731"/>
                  <a:pt x="18689" y="194795"/>
                </a:cubicBezTo>
                <a:cubicBezTo>
                  <a:pt x="17541" y="193860"/>
                  <a:pt x="16796" y="192627"/>
                  <a:pt x="16456" y="191096"/>
                </a:cubicBezTo>
                <a:lnTo>
                  <a:pt x="16456" y="190968"/>
                </a:lnTo>
                <a:cubicBezTo>
                  <a:pt x="16201" y="190628"/>
                  <a:pt x="16180" y="190118"/>
                  <a:pt x="16392" y="189437"/>
                </a:cubicBezTo>
                <a:cubicBezTo>
                  <a:pt x="16605" y="188757"/>
                  <a:pt x="16690" y="188332"/>
                  <a:pt x="16648" y="188162"/>
                </a:cubicBezTo>
                <a:cubicBezTo>
                  <a:pt x="16605" y="187992"/>
                  <a:pt x="16796" y="187588"/>
                  <a:pt x="17222" y="186950"/>
                </a:cubicBezTo>
                <a:cubicBezTo>
                  <a:pt x="17647" y="186312"/>
                  <a:pt x="17902" y="185929"/>
                  <a:pt x="17987" y="185802"/>
                </a:cubicBezTo>
                <a:cubicBezTo>
                  <a:pt x="18072" y="185674"/>
                  <a:pt x="18370" y="185313"/>
                  <a:pt x="18880" y="184717"/>
                </a:cubicBezTo>
                <a:cubicBezTo>
                  <a:pt x="19390" y="184122"/>
                  <a:pt x="19730" y="183739"/>
                  <a:pt x="19901" y="183569"/>
                </a:cubicBezTo>
                <a:cubicBezTo>
                  <a:pt x="20496" y="182889"/>
                  <a:pt x="21814" y="181422"/>
                  <a:pt x="23855" y="179168"/>
                </a:cubicBezTo>
                <a:cubicBezTo>
                  <a:pt x="25896" y="176915"/>
                  <a:pt x="27363" y="175299"/>
                  <a:pt x="28256" y="174321"/>
                </a:cubicBezTo>
                <a:cubicBezTo>
                  <a:pt x="29149" y="173343"/>
                  <a:pt x="30467" y="171663"/>
                  <a:pt x="32211" y="169282"/>
                </a:cubicBezTo>
                <a:cubicBezTo>
                  <a:pt x="33954" y="166901"/>
                  <a:pt x="35336" y="164732"/>
                  <a:pt x="36357" y="162776"/>
                </a:cubicBezTo>
                <a:cubicBezTo>
                  <a:pt x="37377" y="160820"/>
                  <a:pt x="38525" y="158311"/>
                  <a:pt x="39801" y="155249"/>
                </a:cubicBezTo>
                <a:cubicBezTo>
                  <a:pt x="41077" y="152188"/>
                  <a:pt x="42182" y="148956"/>
                  <a:pt x="43118" y="145554"/>
                </a:cubicBezTo>
                <a:cubicBezTo>
                  <a:pt x="29766" y="137985"/>
                  <a:pt x="19241" y="128630"/>
                  <a:pt x="11545" y="117490"/>
                </a:cubicBezTo>
                <a:cubicBezTo>
                  <a:pt x="3848" y="106349"/>
                  <a:pt x="0" y="94400"/>
                  <a:pt x="0" y="81643"/>
                </a:cubicBezTo>
                <a:cubicBezTo>
                  <a:pt x="0" y="70587"/>
                  <a:pt x="3019" y="60021"/>
                  <a:pt x="9057" y="49943"/>
                </a:cubicBezTo>
                <a:cubicBezTo>
                  <a:pt x="15096" y="39865"/>
                  <a:pt x="23217" y="31169"/>
                  <a:pt x="33423" y="23855"/>
                </a:cubicBezTo>
                <a:cubicBezTo>
                  <a:pt x="43628" y="16542"/>
                  <a:pt x="55789" y="10737"/>
                  <a:pt x="69907" y="6443"/>
                </a:cubicBezTo>
                <a:cubicBezTo>
                  <a:pt x="84024" y="2148"/>
                  <a:pt x="98822" y="0"/>
                  <a:pt x="114300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>
                  <a:lumMod val="85000"/>
                  <a:lumOff val="15000"/>
                </a:srgbClr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43" name="任意多边形 42"/>
          <p:cNvSpPr>
            <a:spLocks/>
          </p:cNvSpPr>
          <p:nvPr/>
        </p:nvSpPr>
        <p:spPr>
          <a:xfrm>
            <a:off x="5866765" y="3639185"/>
            <a:ext cx="431165" cy="431165"/>
          </a:xfrm>
          <a:custGeom>
            <a:avLst/>
            <a:gdLst>
              <a:gd name="TX0" fmla="*/ 163286 w 228601"/>
              <a:gd name="TY0" fmla="*/ 76158 h 228601"/>
              <a:gd name="TX1" fmla="*/ 163286 w 228601"/>
              <a:gd name="TY1" fmla="*/ 114300 h 228601"/>
              <a:gd name="TX2" fmla="*/ 201428 w 228601"/>
              <a:gd name="TY2" fmla="*/ 114300 h 228601"/>
              <a:gd name="TX4" fmla="*/ 97971 w 228601"/>
              <a:gd name="TY4" fmla="*/ 65315 h 228601"/>
              <a:gd name="TX5" fmla="*/ 97971 w 228601"/>
              <a:gd name="TY5" fmla="*/ 212272 h 228601"/>
              <a:gd name="TX6" fmla="*/ 212271 w 228601"/>
              <a:gd name="TY6" fmla="*/ 212272 h 228601"/>
              <a:gd name="TX7" fmla="*/ 212271 w 228601"/>
              <a:gd name="TY7" fmla="*/ 130629 h 228601"/>
              <a:gd name="TX8" fmla="*/ 159204 w 228601"/>
              <a:gd name="TY8" fmla="*/ 130629 h 228601"/>
              <a:gd name="TX9" fmla="*/ 150529 w 228601"/>
              <a:gd name="TY9" fmla="*/ 127057 h 228601"/>
              <a:gd name="TX10" fmla="*/ 146957 w 228601"/>
              <a:gd name="TY10" fmla="*/ 118383 h 228601"/>
              <a:gd name="TX11" fmla="*/ 146957 w 228601"/>
              <a:gd name="TY11" fmla="*/ 65315 h 228601"/>
              <a:gd name="TX13" fmla="*/ 36739 w 228601"/>
              <a:gd name="TY13" fmla="*/ 16329 h 228601"/>
              <a:gd name="TX14" fmla="*/ 33869 w 228601"/>
              <a:gd name="TY14" fmla="*/ 17541 h 228601"/>
              <a:gd name="TX15" fmla="*/ 32657 w 228601"/>
              <a:gd name="TY15" fmla="*/ 20411 h 228601"/>
              <a:gd name="TX16" fmla="*/ 32657 w 228601"/>
              <a:gd name="TY16" fmla="*/ 28575 h 228601"/>
              <a:gd name="TX17" fmla="*/ 33869 w 228601"/>
              <a:gd name="TY17" fmla="*/ 31446 h 228601"/>
              <a:gd name="TX18" fmla="*/ 36739 w 228601"/>
              <a:gd name="TY18" fmla="*/ 32658 h 228601"/>
              <a:gd name="TX19" fmla="*/ 126546 w 228601"/>
              <a:gd name="TY19" fmla="*/ 32658 h 228601"/>
              <a:gd name="TX20" fmla="*/ 129417 w 228601"/>
              <a:gd name="TY20" fmla="*/ 31446 h 228601"/>
              <a:gd name="TX21" fmla="*/ 130629 w 228601"/>
              <a:gd name="TY21" fmla="*/ 28575 h 228601"/>
              <a:gd name="TX22" fmla="*/ 130629 w 228601"/>
              <a:gd name="TY22" fmla="*/ 20411 h 228601"/>
              <a:gd name="TX23" fmla="*/ 129417 w 228601"/>
              <a:gd name="TY23" fmla="*/ 17541 h 228601"/>
              <a:gd name="TX24" fmla="*/ 126546 w 228601"/>
              <a:gd name="TY24" fmla="*/ 16329 h 228601"/>
              <a:gd name="TX26" fmla="*/ 12246 w 228601"/>
              <a:gd name="TY26" fmla="*/ 0 h 228601"/>
              <a:gd name="TX27" fmla="*/ 151039 w 228601"/>
              <a:gd name="TY27" fmla="*/ 0 h 228601"/>
              <a:gd name="TX28" fmla="*/ 159714 w 228601"/>
              <a:gd name="TY28" fmla="*/ 3572 h 228601"/>
              <a:gd name="TX29" fmla="*/ 163286 w 228601"/>
              <a:gd name="TY29" fmla="*/ 12247 h 228601"/>
              <a:gd name="TX30" fmla="*/ 163286 w 228601"/>
              <a:gd name="TY30" fmla="*/ 54089 h 228601"/>
              <a:gd name="TX31" fmla="*/ 167878 w 228601"/>
              <a:gd name="TY31" fmla="*/ 57661 h 228601"/>
              <a:gd name="TX32" fmla="*/ 219925 w 228601"/>
              <a:gd name="TY32" fmla="*/ 109708 h 228601"/>
              <a:gd name="TX33" fmla="*/ 226049 w 228601"/>
              <a:gd name="TY33" fmla="*/ 119403 h 228601"/>
              <a:gd name="TX34" fmla="*/ 228600 w 228601"/>
              <a:gd name="TY34" fmla="*/ 130629 h 228601"/>
              <a:gd name="TX35" fmla="*/ 228600 w 228601"/>
              <a:gd name="TY35" fmla="*/ 216354 h 228601"/>
              <a:gd name="TX36" fmla="*/ 225028 w 228601"/>
              <a:gd name="TY36" fmla="*/ 225028 h 228601"/>
              <a:gd name="TX37" fmla="*/ 216354 w 228601"/>
              <a:gd name="TY37" fmla="*/ 228600 h 228601"/>
              <a:gd name="TX38" fmla="*/ 93889 w 228601"/>
              <a:gd name="TY38" fmla="*/ 228600 h 228601"/>
              <a:gd name="TX39" fmla="*/ 85215 w 228601"/>
              <a:gd name="TY39" fmla="*/ 225028 h 228601"/>
              <a:gd name="TX40" fmla="*/ 81643 w 228601"/>
              <a:gd name="TY40" fmla="*/ 216354 h 228601"/>
              <a:gd name="TX41" fmla="*/ 81643 w 228601"/>
              <a:gd name="TY41" fmla="*/ 195943 h 228601"/>
              <a:gd name="TX42" fmla="*/ 12246 w 228601"/>
              <a:gd name="TY42" fmla="*/ 195943 h 228601"/>
              <a:gd name="TX43" fmla="*/ 3572 w 228601"/>
              <a:gd name="TY43" fmla="*/ 192371 h 228601"/>
              <a:gd name="TX44" fmla="*/ 0 w 228601"/>
              <a:gd name="TY44" fmla="*/ 183697 h 228601"/>
              <a:gd name="TX45" fmla="*/ 0 w 228601"/>
              <a:gd name="TY45" fmla="*/ 12247 h 228601"/>
              <a:gd name="TX46" fmla="*/ 3572 w 228601"/>
              <a:gd name="TY46" fmla="*/ 3572 h 228601"/>
              <a:gd name="TX47" fmla="*/ 12246 w 228601"/>
              <a:gd name="TY47" fmla="*/ 0 h 2286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</a:cxnLst>
            <a:rect l="l" t="t" r="r" b="b"/>
            <a:pathLst>
              <a:path w="228601" h="228601">
                <a:moveTo>
                  <a:pt x="163286" y="76158"/>
                </a:moveTo>
                <a:lnTo>
                  <a:pt x="163286" y="114300"/>
                </a:lnTo>
                <a:lnTo>
                  <a:pt x="201428" y="114300"/>
                </a:lnTo>
                <a:close/>
                <a:moveTo>
                  <a:pt x="97971" y="65315"/>
                </a:moveTo>
                <a:lnTo>
                  <a:pt x="97971" y="212272"/>
                </a:lnTo>
                <a:lnTo>
                  <a:pt x="212271" y="212272"/>
                </a:lnTo>
                <a:lnTo>
                  <a:pt x="212271" y="130629"/>
                </a:lnTo>
                <a:lnTo>
                  <a:pt x="159204" y="130629"/>
                </a:lnTo>
                <a:cubicBezTo>
                  <a:pt x="155802" y="130629"/>
                  <a:pt x="152910" y="129438"/>
                  <a:pt x="150529" y="127057"/>
                </a:cubicBezTo>
                <a:cubicBezTo>
                  <a:pt x="148148" y="124676"/>
                  <a:pt x="146957" y="121784"/>
                  <a:pt x="146957" y="118383"/>
                </a:cubicBezTo>
                <a:lnTo>
                  <a:pt x="146957" y="65315"/>
                </a:lnTo>
                <a:close/>
                <a:moveTo>
                  <a:pt x="36739" y="16329"/>
                </a:moveTo>
                <a:cubicBezTo>
                  <a:pt x="35634" y="16329"/>
                  <a:pt x="34677" y="16733"/>
                  <a:pt x="33869" y="17541"/>
                </a:cubicBezTo>
                <a:cubicBezTo>
                  <a:pt x="33061" y="18349"/>
                  <a:pt x="32657" y="19306"/>
                  <a:pt x="32657" y="20411"/>
                </a:cubicBezTo>
                <a:lnTo>
                  <a:pt x="32657" y="28575"/>
                </a:lnTo>
                <a:cubicBezTo>
                  <a:pt x="32657" y="29681"/>
                  <a:pt x="33061" y="30638"/>
                  <a:pt x="33869" y="31446"/>
                </a:cubicBezTo>
                <a:cubicBezTo>
                  <a:pt x="34677" y="32254"/>
                  <a:pt x="35634" y="32658"/>
                  <a:pt x="36739" y="32658"/>
                </a:cubicBezTo>
                <a:lnTo>
                  <a:pt x="126546" y="32658"/>
                </a:lnTo>
                <a:cubicBezTo>
                  <a:pt x="127652" y="32658"/>
                  <a:pt x="128609" y="32254"/>
                  <a:pt x="129417" y="31446"/>
                </a:cubicBezTo>
                <a:cubicBezTo>
                  <a:pt x="130225" y="30638"/>
                  <a:pt x="130629" y="29681"/>
                  <a:pt x="130629" y="28575"/>
                </a:cubicBezTo>
                <a:lnTo>
                  <a:pt x="130629" y="20411"/>
                </a:lnTo>
                <a:cubicBezTo>
                  <a:pt x="130629" y="19306"/>
                  <a:pt x="130225" y="18349"/>
                  <a:pt x="129417" y="17541"/>
                </a:cubicBezTo>
                <a:cubicBezTo>
                  <a:pt x="128609" y="16733"/>
                  <a:pt x="127652" y="16329"/>
                  <a:pt x="126546" y="16329"/>
                </a:cubicBezTo>
                <a:close/>
                <a:moveTo>
                  <a:pt x="12246" y="0"/>
                </a:moveTo>
                <a:lnTo>
                  <a:pt x="151039" y="0"/>
                </a:lnTo>
                <a:cubicBezTo>
                  <a:pt x="154441" y="0"/>
                  <a:pt x="157333" y="1191"/>
                  <a:pt x="159714" y="3572"/>
                </a:cubicBezTo>
                <a:cubicBezTo>
                  <a:pt x="162095" y="5954"/>
                  <a:pt x="163286" y="8845"/>
                  <a:pt x="163286" y="12247"/>
                </a:cubicBezTo>
                <a:lnTo>
                  <a:pt x="163286" y="54089"/>
                </a:lnTo>
                <a:cubicBezTo>
                  <a:pt x="165072" y="55194"/>
                  <a:pt x="166602" y="56385"/>
                  <a:pt x="167878" y="57661"/>
                </a:cubicBezTo>
                <a:lnTo>
                  <a:pt x="219925" y="109708"/>
                </a:lnTo>
                <a:cubicBezTo>
                  <a:pt x="222307" y="112089"/>
                  <a:pt x="224348" y="115321"/>
                  <a:pt x="226049" y="119403"/>
                </a:cubicBezTo>
                <a:cubicBezTo>
                  <a:pt x="227750" y="123485"/>
                  <a:pt x="228600" y="127227"/>
                  <a:pt x="228600" y="130629"/>
                </a:cubicBezTo>
                <a:lnTo>
                  <a:pt x="228600" y="216354"/>
                </a:lnTo>
                <a:cubicBezTo>
                  <a:pt x="228600" y="219756"/>
                  <a:pt x="227409" y="222647"/>
                  <a:pt x="225028" y="225028"/>
                </a:cubicBezTo>
                <a:cubicBezTo>
                  <a:pt x="222647" y="227410"/>
                  <a:pt x="219755" y="228600"/>
                  <a:pt x="216354" y="228600"/>
                </a:cubicBezTo>
                <a:lnTo>
                  <a:pt x="93889" y="228600"/>
                </a:lnTo>
                <a:cubicBezTo>
                  <a:pt x="90487" y="228600"/>
                  <a:pt x="87596" y="227410"/>
                  <a:pt x="85215" y="225028"/>
                </a:cubicBezTo>
                <a:cubicBezTo>
                  <a:pt x="82833" y="222647"/>
                  <a:pt x="81643" y="219756"/>
                  <a:pt x="81643" y="216354"/>
                </a:cubicBezTo>
                <a:lnTo>
                  <a:pt x="81643" y="195943"/>
                </a:lnTo>
                <a:lnTo>
                  <a:pt x="12246" y="195943"/>
                </a:lnTo>
                <a:cubicBezTo>
                  <a:pt x="8845" y="195943"/>
                  <a:pt x="5953" y="194753"/>
                  <a:pt x="3572" y="192371"/>
                </a:cubicBezTo>
                <a:cubicBezTo>
                  <a:pt x="1191" y="189990"/>
                  <a:pt x="0" y="187099"/>
                  <a:pt x="0" y="183697"/>
                </a:cubicBezTo>
                <a:lnTo>
                  <a:pt x="0" y="12247"/>
                </a:lnTo>
                <a:cubicBezTo>
                  <a:pt x="0" y="8845"/>
                  <a:pt x="1191" y="5954"/>
                  <a:pt x="3572" y="3572"/>
                </a:cubicBezTo>
                <a:cubicBezTo>
                  <a:pt x="5953" y="1191"/>
                  <a:pt x="8845" y="0"/>
                  <a:pt x="12246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>
                  <a:lumMod val="85000"/>
                  <a:lumOff val="15000"/>
                </a:srgbClr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2908300" y="3538220"/>
            <a:ext cx="414020" cy="448945"/>
          </a:xfrm>
          <a:custGeom>
            <a:avLst/>
            <a:gdLst>
              <a:gd name="TX0" fmla="*/ 100 w 148"/>
              <a:gd name="TY0" fmla="*/ 160 h 161"/>
              <a:gd name="TX1" fmla="*/ 143 w 148"/>
              <a:gd name="TY1" fmla="*/ 59 h 161"/>
              <a:gd name="TX2" fmla="*/ 73 w 148"/>
              <a:gd name="TY2" fmla="*/ 0 h 161"/>
              <a:gd name="TX3" fmla="*/ 3 w 148"/>
              <a:gd name="TY3" fmla="*/ 59 h 161"/>
              <a:gd name="TX4" fmla="*/ 46 w 148"/>
              <a:gd name="TY4" fmla="*/ 160 h 161"/>
              <a:gd name="TX5" fmla="*/ 100 w 148"/>
              <a:gd name="TY5" fmla="*/ 160 h 161"/>
              <a:gd name="TX7" fmla="*/ 19 w 148"/>
              <a:gd name="TY7" fmla="*/ 60 h 161"/>
              <a:gd name="TX8" fmla="*/ 73 w 148"/>
              <a:gd name="TY8" fmla="*/ 16 h 161"/>
              <a:gd name="TX9" fmla="*/ 127 w 148"/>
              <a:gd name="TY9" fmla="*/ 60 h 161"/>
              <a:gd name="TX10" fmla="*/ 110 w 148"/>
              <a:gd name="TY10" fmla="*/ 100 h 161"/>
              <a:gd name="TX11" fmla="*/ 86 w 148"/>
              <a:gd name="TY11" fmla="*/ 144 h 161"/>
              <a:gd name="TX12" fmla="*/ 79 w 148"/>
              <a:gd name="TY12" fmla="*/ 144 h 161"/>
              <a:gd name="TX13" fmla="*/ 79 w 148"/>
              <a:gd name="TY13" fmla="*/ 87 h 161"/>
              <a:gd name="TX14" fmla="*/ 88 w 148"/>
              <a:gd name="TY14" fmla="*/ 87 h 161"/>
              <a:gd name="TX15" fmla="*/ 100 w 148"/>
              <a:gd name="TY15" fmla="*/ 75 h 161"/>
              <a:gd name="TX16" fmla="*/ 88 w 148"/>
              <a:gd name="TY16" fmla="*/ 63 h 161"/>
              <a:gd name="TX17" fmla="*/ 76 w 148"/>
              <a:gd name="TY17" fmla="*/ 75 h 161"/>
              <a:gd name="TX18" fmla="*/ 76 w 148"/>
              <a:gd name="TY18" fmla="*/ 75 h 161"/>
              <a:gd name="TX19" fmla="*/ 71 w 148"/>
              <a:gd name="TY19" fmla="*/ 75 h 161"/>
              <a:gd name="TX20" fmla="*/ 71 w 148"/>
              <a:gd name="TY20" fmla="*/ 75 h 161"/>
              <a:gd name="TX21" fmla="*/ 59 w 148"/>
              <a:gd name="TY21" fmla="*/ 63 h 161"/>
              <a:gd name="TX22" fmla="*/ 47 w 148"/>
              <a:gd name="TY22" fmla="*/ 75 h 161"/>
              <a:gd name="TX23" fmla="*/ 59 w 148"/>
              <a:gd name="TY23" fmla="*/ 87 h 161"/>
              <a:gd name="TX24" fmla="*/ 67 w 148"/>
              <a:gd name="TY24" fmla="*/ 87 h 161"/>
              <a:gd name="TX25" fmla="*/ 67 w 148"/>
              <a:gd name="TY25" fmla="*/ 144 h 161"/>
              <a:gd name="TX26" fmla="*/ 60 w 148"/>
              <a:gd name="TY26" fmla="*/ 144 h 161"/>
              <a:gd name="TX27" fmla="*/ 37 w 148"/>
              <a:gd name="TY27" fmla="*/ 100 h 161"/>
              <a:gd name="TX28" fmla="*/ 19 w 148"/>
              <a:gd name="TY28" fmla="*/ 60 h 16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</a:cxnLst>
            <a:rect l="l" t="t" r="r" b="b"/>
            <a:pathLst>
              <a:path w="148" h="161">
                <a:moveTo>
                  <a:pt x="100" y="160"/>
                </a:moveTo>
                <a:cubicBezTo>
                  <a:pt x="100" y="116"/>
                  <a:pt x="147" y="102"/>
                  <a:pt x="143" y="59"/>
                </a:cubicBezTo>
                <a:cubicBezTo>
                  <a:pt x="141" y="31"/>
                  <a:pt x="122" y="0"/>
                  <a:pt x="73" y="0"/>
                </a:cubicBezTo>
                <a:cubicBezTo>
                  <a:pt x="24" y="0"/>
                  <a:pt x="5" y="31"/>
                  <a:pt x="3" y="59"/>
                </a:cubicBezTo>
                <a:cubicBezTo>
                  <a:pt x="0" y="102"/>
                  <a:pt x="46" y="116"/>
                  <a:pt x="46" y="160"/>
                </a:cubicBezTo>
                <a:lnTo>
                  <a:pt x="100" y="160"/>
                </a:lnTo>
                <a:close/>
                <a:moveTo>
                  <a:pt x="19" y="60"/>
                </a:moveTo>
                <a:cubicBezTo>
                  <a:pt x="20" y="47"/>
                  <a:pt x="28" y="16"/>
                  <a:pt x="73" y="16"/>
                </a:cubicBezTo>
                <a:cubicBezTo>
                  <a:pt x="119" y="16"/>
                  <a:pt x="126" y="47"/>
                  <a:pt x="127" y="60"/>
                </a:cubicBezTo>
                <a:cubicBezTo>
                  <a:pt x="128" y="75"/>
                  <a:pt x="121" y="85"/>
                  <a:pt x="110" y="100"/>
                </a:cubicBezTo>
                <a:cubicBezTo>
                  <a:pt x="100" y="112"/>
                  <a:pt x="90" y="126"/>
                  <a:pt x="86" y="144"/>
                </a:cubicBezTo>
                <a:cubicBezTo>
                  <a:pt x="79" y="144"/>
                  <a:pt x="79" y="144"/>
                  <a:pt x="79" y="144"/>
                </a:cubicBezTo>
                <a:cubicBezTo>
                  <a:pt x="79" y="87"/>
                  <a:pt x="79" y="87"/>
                  <a:pt x="79" y="87"/>
                </a:cubicBezTo>
                <a:cubicBezTo>
                  <a:pt x="88" y="87"/>
                  <a:pt x="88" y="87"/>
                  <a:pt x="88" y="87"/>
                </a:cubicBezTo>
                <a:cubicBezTo>
                  <a:pt x="94" y="87"/>
                  <a:pt x="100" y="82"/>
                  <a:pt x="100" y="75"/>
                </a:cubicBezTo>
                <a:cubicBezTo>
                  <a:pt x="100" y="68"/>
                  <a:pt x="94" y="63"/>
                  <a:pt x="88" y="63"/>
                </a:cubicBezTo>
                <a:cubicBezTo>
                  <a:pt x="81" y="63"/>
                  <a:pt x="76" y="68"/>
                  <a:pt x="76" y="75"/>
                </a:cubicBezTo>
                <a:cubicBezTo>
                  <a:pt x="76" y="75"/>
                  <a:pt x="76" y="75"/>
                  <a:pt x="76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68"/>
                  <a:pt x="65" y="63"/>
                  <a:pt x="59" y="63"/>
                </a:cubicBezTo>
                <a:cubicBezTo>
                  <a:pt x="52" y="63"/>
                  <a:pt x="47" y="68"/>
                  <a:pt x="47" y="75"/>
                </a:cubicBezTo>
                <a:cubicBezTo>
                  <a:pt x="47" y="82"/>
                  <a:pt x="52" y="87"/>
                  <a:pt x="59" y="87"/>
                </a:cubicBezTo>
                <a:cubicBezTo>
                  <a:pt x="67" y="87"/>
                  <a:pt x="67" y="87"/>
                  <a:pt x="67" y="87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0" y="144"/>
                  <a:pt x="60" y="144"/>
                  <a:pt x="60" y="144"/>
                </a:cubicBezTo>
                <a:cubicBezTo>
                  <a:pt x="56" y="126"/>
                  <a:pt x="46" y="112"/>
                  <a:pt x="37" y="100"/>
                </a:cubicBezTo>
                <a:cubicBezTo>
                  <a:pt x="25" y="85"/>
                  <a:pt x="18" y="75"/>
                  <a:pt x="19" y="6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>
            <a:off x="3034030" y="4020185"/>
            <a:ext cx="158115" cy="81280"/>
          </a:xfrm>
          <a:custGeom>
            <a:avLst/>
            <a:gdLst>
              <a:gd name="TX0" fmla="*/ 0 w 57"/>
              <a:gd name="TY0" fmla="*/ 21 h 30"/>
              <a:gd name="TX1" fmla="*/ 28 w 57"/>
              <a:gd name="TY1" fmla="*/ 29 h 30"/>
              <a:gd name="TX2" fmla="*/ 56 w 57"/>
              <a:gd name="TY2" fmla="*/ 21 h 30"/>
              <a:gd name="TX3" fmla="*/ 56 w 57"/>
              <a:gd name="TY3" fmla="*/ 0 h 30"/>
              <a:gd name="TX4" fmla="*/ 0 w 57"/>
              <a:gd name="TY4" fmla="*/ 0 h 30"/>
              <a:gd name="TX5" fmla="*/ 0 w 57"/>
              <a:gd name="TY5" fmla="*/ 21 h 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57" h="30">
                <a:moveTo>
                  <a:pt x="0" y="21"/>
                </a:moveTo>
                <a:cubicBezTo>
                  <a:pt x="8" y="26"/>
                  <a:pt x="17" y="29"/>
                  <a:pt x="28" y="29"/>
                </a:cubicBezTo>
                <a:cubicBezTo>
                  <a:pt x="39" y="29"/>
                  <a:pt x="48" y="26"/>
                  <a:pt x="56" y="21"/>
                </a:cubicBezTo>
                <a:cubicBezTo>
                  <a:pt x="56" y="0"/>
                  <a:pt x="56" y="0"/>
                  <a:pt x="56" y="0"/>
                </a:cubicBezTo>
                <a:cubicBezTo>
                  <a:pt x="0" y="0"/>
                  <a:pt x="0" y="0"/>
                  <a:pt x="0" y="0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48" name="文本框 6"/>
          <p:cNvSpPr txBox="1">
            <a:spLocks/>
          </p:cNvSpPr>
          <p:nvPr/>
        </p:nvSpPr>
        <p:spPr>
          <a:xfrm>
            <a:off x="4789805" y="374650"/>
            <a:ext cx="261302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600" b="1" dirty="0">
                <a:solidFill>
                  <a:schemeClr val="accent1"/>
                </a:solidFill>
                <a:latin typeface="나눔바른고딕" charset="0"/>
                <a:ea typeface="나눔바른고딕" charset="0"/>
              </a:rPr>
              <a:t>CONTENT</a:t>
            </a:r>
            <a:endParaRPr lang="ko-KR" altLang="en-US" sz="3600" b="1" dirty="0">
              <a:solidFill>
                <a:schemeClr val="accent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49" name="自由: 形状 85"/>
          <p:cNvSpPr>
            <a:spLocks/>
          </p:cNvSpPr>
          <p:nvPr/>
        </p:nvSpPr>
        <p:spPr>
          <a:xfrm rot="2700000">
            <a:off x="6026150" y="979170"/>
            <a:ext cx="140970" cy="140970"/>
          </a:xfrm>
          <a:custGeom>
            <a:avLst/>
            <a:gdLst>
              <a:gd name="TX0" fmla="*/ 757780 w 914401"/>
              <a:gd name="TY0" fmla="*/ 0 h 914401"/>
              <a:gd name="TX1" fmla="*/ 914400 w 914401"/>
              <a:gd name="TY1" fmla="*/ 0 h 914401"/>
              <a:gd name="TX2" fmla="*/ 914400 w 914401"/>
              <a:gd name="TY2" fmla="*/ 914400 h 914401"/>
              <a:gd name="TX3" fmla="*/ 0 w 914401"/>
              <a:gd name="TY3" fmla="*/ 914400 h 914401"/>
              <a:gd name="TX4" fmla="*/ 0 w 914401"/>
              <a:gd name="TY4" fmla="*/ 749181 h 914401"/>
              <a:gd name="TX5" fmla="*/ 757780 w 914401"/>
              <a:gd name="TY5" fmla="*/ 749181 h 9144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914401" h="914401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나눔바른고딕" charset="0"/>
              <a:ea typeface="微软雅黑" charset="0"/>
              <a:cs typeface="+mn-cs"/>
            </a:endParaRPr>
          </a:p>
        </p:txBody>
      </p:sp>
      <p:sp>
        <p:nvSpPr>
          <p:cNvPr id="57" name="文本框 11"/>
          <p:cNvSpPr txBox="1">
            <a:spLocks/>
          </p:cNvSpPr>
          <p:nvPr/>
        </p:nvSpPr>
        <p:spPr>
          <a:xfrm>
            <a:off x="950595" y="2222500"/>
            <a:ext cx="1409700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  <a:cs typeface="Malgun Gothic" charset="0"/>
              </a:rPr>
              <a:t>회사소개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charset="0"/>
              <a:ea typeface="나눔바른고딕" charset="0"/>
              <a:cs typeface="Malgun Gothic" charset="0"/>
            </a:endParaRPr>
          </a:p>
        </p:txBody>
      </p:sp>
      <p:sp>
        <p:nvSpPr>
          <p:cNvPr id="58" name="文本框 11"/>
          <p:cNvSpPr txBox="1">
            <a:spLocks/>
          </p:cNvSpPr>
          <p:nvPr/>
        </p:nvSpPr>
        <p:spPr>
          <a:xfrm>
            <a:off x="2317020" y="5512284"/>
            <a:ext cx="1595309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  <a:cs typeface="Malgun Gothic" charset="0"/>
              </a:rPr>
              <a:t>문제점  분석</a:t>
            </a:r>
          </a:p>
        </p:txBody>
      </p:sp>
      <p:sp>
        <p:nvSpPr>
          <p:cNvPr id="59" name="文本框 11"/>
          <p:cNvSpPr txBox="1">
            <a:spLocks/>
          </p:cNvSpPr>
          <p:nvPr/>
        </p:nvSpPr>
        <p:spPr>
          <a:xfrm>
            <a:off x="4008105" y="2222500"/>
            <a:ext cx="1184940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  <a:cs typeface="Malgun Gothic" charset="0"/>
              </a:rPr>
              <a:t>문제점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charset="0"/>
              <a:ea typeface="나눔바른고딕" charset="0"/>
              <a:cs typeface="Malgun Gothic" charset="0"/>
            </a:endParaRPr>
          </a:p>
        </p:txBody>
      </p:sp>
      <p:sp>
        <p:nvSpPr>
          <p:cNvPr id="61" name="文本框 11"/>
          <p:cNvSpPr txBox="1">
            <a:spLocks/>
          </p:cNvSpPr>
          <p:nvPr/>
        </p:nvSpPr>
        <p:spPr>
          <a:xfrm>
            <a:off x="6880860" y="2212340"/>
            <a:ext cx="1409700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  <a:cs typeface="Malgun Gothic" charset="0"/>
              </a:rPr>
              <a:t>해결방안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charset="0"/>
              <a:ea typeface="나눔바른고딕" charset="0"/>
              <a:cs typeface="Malgun Gothic" charset="0"/>
            </a:endParaRPr>
          </a:p>
        </p:txBody>
      </p:sp>
      <p:sp>
        <p:nvSpPr>
          <p:cNvPr id="62" name="文本框 11"/>
          <p:cNvSpPr txBox="1">
            <a:spLocks/>
          </p:cNvSpPr>
          <p:nvPr/>
        </p:nvSpPr>
        <p:spPr>
          <a:xfrm>
            <a:off x="8399780" y="5476240"/>
            <a:ext cx="1409700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  <a:cs typeface="Malgun Gothic" charset="0"/>
              </a:rPr>
              <a:t>작품시연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charset="0"/>
              <a:ea typeface="나눔바른고딕" charset="0"/>
              <a:cs typeface="Malgun Gothic" charset="0"/>
            </a:endParaRPr>
          </a:p>
        </p:txBody>
      </p:sp>
      <p:sp>
        <p:nvSpPr>
          <p:cNvPr id="63" name="文本框 11"/>
          <p:cNvSpPr txBox="1">
            <a:spLocks/>
          </p:cNvSpPr>
          <p:nvPr/>
        </p:nvSpPr>
        <p:spPr>
          <a:xfrm>
            <a:off x="9850120" y="2219325"/>
            <a:ext cx="1409700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  <a:cs typeface="Malgun Gothic" charset="0"/>
              </a:rPr>
              <a:t>기대효과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나눔바른고딕" charset="0"/>
              <a:ea typeface="나눔바른고딕" charset="0"/>
              <a:cs typeface="Malgun Gothic" charset="0"/>
            </a:endParaRPr>
          </a:p>
        </p:txBody>
      </p:sp>
      <p:sp>
        <p:nvSpPr>
          <p:cNvPr id="64" name="文本框 11"/>
          <p:cNvSpPr txBox="1">
            <a:spLocks/>
          </p:cNvSpPr>
          <p:nvPr/>
        </p:nvSpPr>
        <p:spPr>
          <a:xfrm>
            <a:off x="5394325" y="5515610"/>
            <a:ext cx="1409700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  <a:cs typeface="Malgun Gothic" charset="0"/>
              </a:rPr>
              <a:t>기술설명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나눔바른고딕" charset="0"/>
              <a:ea typeface="나눔바른고딕" charset="0"/>
              <a:cs typeface="Malgun Gothic" charset="0"/>
            </a:endParaRPr>
          </a:p>
        </p:txBody>
      </p:sp>
      <p:grpSp>
        <p:nvGrpSpPr>
          <p:cNvPr id="67" name="Csoportba foglalás 175">
            <a:extLst>
              <a:ext uri="{FF2B5EF4-FFF2-40B4-BE49-F238E27FC236}">
                <a16:creationId xmlns:a16="http://schemas.microsoft.com/office/drawing/2014/main" id="{A88A219E-CB50-4402-B07E-880C2501B02A}"/>
              </a:ext>
            </a:extLst>
          </p:cNvPr>
          <p:cNvGrpSpPr/>
          <p:nvPr/>
        </p:nvGrpSpPr>
        <p:grpSpPr>
          <a:xfrm>
            <a:off x="1313180" y="3601720"/>
            <a:ext cx="605155" cy="505460"/>
            <a:chOff x="1313180" y="3601720"/>
            <a:chExt cx="605155" cy="505460"/>
          </a:xfrm>
          <a:solidFill>
            <a:schemeClr val="bg1"/>
          </a:solidFill>
        </p:grpSpPr>
        <p:sp>
          <p:nvSpPr>
            <p:cNvPr id="68" name="Oval 29">
              <a:extLst>
                <a:ext uri="{FF2B5EF4-FFF2-40B4-BE49-F238E27FC236}">
                  <a16:creationId xmlns:a16="http://schemas.microsoft.com/office/drawing/2014/main" id="{EF97A228-5A82-4878-8CF2-5C7DE307D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715" y="3654425"/>
              <a:ext cx="177800" cy="1835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2AF29D9C-ECC6-4566-86CD-6C4CD48E7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695" y="3857625"/>
              <a:ext cx="236220" cy="250190"/>
            </a:xfrm>
            <a:custGeom>
              <a:avLst/>
              <a:gdLst>
                <a:gd name="T0" fmla="*/ 27 w 36"/>
                <a:gd name="T1" fmla="*/ 0 h 38"/>
                <a:gd name="T2" fmla="*/ 10 w 36"/>
                <a:gd name="T3" fmla="*/ 0 h 38"/>
                <a:gd name="T4" fmla="*/ 0 w 36"/>
                <a:gd name="T5" fmla="*/ 9 h 38"/>
                <a:gd name="T6" fmla="*/ 0 w 36"/>
                <a:gd name="T7" fmla="*/ 38 h 38"/>
                <a:gd name="T8" fmla="*/ 36 w 36"/>
                <a:gd name="T9" fmla="*/ 38 h 38"/>
                <a:gd name="T10" fmla="*/ 36 w 36"/>
                <a:gd name="T11" fmla="*/ 9 h 38"/>
                <a:gd name="T12" fmla="*/ 27 w 3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8">
                  <a:moveTo>
                    <a:pt x="2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Oval 31">
              <a:extLst>
                <a:ext uri="{FF2B5EF4-FFF2-40B4-BE49-F238E27FC236}">
                  <a16:creationId xmlns:a16="http://schemas.microsoft.com/office/drawing/2014/main" id="{63820E71-D1C6-49B6-97F9-029EDAC3C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7945" y="3601720"/>
              <a:ext cx="153035" cy="1498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AD4CC000-8E77-4281-BE08-069DCFC3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180" y="3765550"/>
              <a:ext cx="202565" cy="210820"/>
            </a:xfrm>
            <a:custGeom>
              <a:avLst/>
              <a:gdLst>
                <a:gd name="T0" fmla="*/ 31 w 31"/>
                <a:gd name="T1" fmla="*/ 14 h 32"/>
                <a:gd name="T2" fmla="*/ 31 w 31"/>
                <a:gd name="T3" fmla="*/ 8 h 32"/>
                <a:gd name="T4" fmla="*/ 23 w 31"/>
                <a:gd name="T5" fmla="*/ 0 h 32"/>
                <a:gd name="T6" fmla="*/ 8 w 31"/>
                <a:gd name="T7" fmla="*/ 0 h 32"/>
                <a:gd name="T8" fmla="*/ 0 w 31"/>
                <a:gd name="T9" fmla="*/ 8 h 32"/>
                <a:gd name="T10" fmla="*/ 0 w 31"/>
                <a:gd name="T11" fmla="*/ 32 h 32"/>
                <a:gd name="T12" fmla="*/ 26 w 31"/>
                <a:gd name="T13" fmla="*/ 32 h 32"/>
                <a:gd name="T14" fmla="*/ 26 w 31"/>
                <a:gd name="T15" fmla="*/ 22 h 32"/>
                <a:gd name="T16" fmla="*/ 31 w 31"/>
                <a:gd name="T1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31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3"/>
                    <a:pt x="27" y="0"/>
                    <a:pt x="2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19"/>
                    <a:pt x="28" y="16"/>
                    <a:pt x="3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Oval 33">
              <a:extLst>
                <a:ext uri="{FF2B5EF4-FFF2-40B4-BE49-F238E27FC236}">
                  <a16:creationId xmlns:a16="http://schemas.microsoft.com/office/drawing/2014/main" id="{84E890D6-AACF-46DD-922E-876726F25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0" y="3601720"/>
              <a:ext cx="149860" cy="1498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C17E4563-B593-466E-A903-A488E4951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485" y="3765550"/>
              <a:ext cx="197485" cy="210820"/>
            </a:xfrm>
            <a:custGeom>
              <a:avLst/>
              <a:gdLst>
                <a:gd name="T0" fmla="*/ 23 w 30"/>
                <a:gd name="T1" fmla="*/ 0 h 32"/>
                <a:gd name="T2" fmla="*/ 8 w 30"/>
                <a:gd name="T3" fmla="*/ 0 h 32"/>
                <a:gd name="T4" fmla="*/ 0 w 30"/>
                <a:gd name="T5" fmla="*/ 8 h 32"/>
                <a:gd name="T6" fmla="*/ 0 w 30"/>
                <a:gd name="T7" fmla="*/ 14 h 32"/>
                <a:gd name="T8" fmla="*/ 5 w 30"/>
                <a:gd name="T9" fmla="*/ 22 h 32"/>
                <a:gd name="T10" fmla="*/ 5 w 30"/>
                <a:gd name="T11" fmla="*/ 32 h 32"/>
                <a:gd name="T12" fmla="*/ 30 w 30"/>
                <a:gd name="T13" fmla="*/ 32 h 32"/>
                <a:gd name="T14" fmla="*/ 30 w 30"/>
                <a:gd name="T15" fmla="*/ 8 h 32"/>
                <a:gd name="T16" fmla="*/ 23 w 30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2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6"/>
                    <a:pt x="5" y="19"/>
                    <a:pt x="5" y="2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3"/>
                    <a:pt x="27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4" name="Freeform 224"/>
          <p:cNvSpPr>
            <a:spLocks/>
          </p:cNvSpPr>
          <p:nvPr/>
        </p:nvSpPr>
        <p:spPr bwMode="auto">
          <a:xfrm>
            <a:off x="4339590" y="3599180"/>
            <a:ext cx="501015" cy="501015"/>
          </a:xfrm>
          <a:custGeom>
            <a:avLst/>
            <a:gdLst>
              <a:gd name="TX0" fmla="*/ 3 w 48"/>
              <a:gd name="TY0" fmla="*/ 0 h 48"/>
              <a:gd name="TX1" fmla="*/ 21 w 48"/>
              <a:gd name="TY1" fmla="*/ 0 h 48"/>
              <a:gd name="TX2" fmla="*/ 21 w 48"/>
              <a:gd name="TY2" fmla="*/ 3 h 48"/>
              <a:gd name="TX3" fmla="*/ 3 w 48"/>
              <a:gd name="TY3" fmla="*/ 3 h 48"/>
              <a:gd name="TX4" fmla="*/ 3 w 48"/>
              <a:gd name="TY4" fmla="*/ 0 h 48"/>
              <a:gd name="TX6" fmla="*/ 26 w 48"/>
              <a:gd name="TY6" fmla="*/ 0 h 48"/>
              <a:gd name="TX7" fmla="*/ 44 w 48"/>
              <a:gd name="TY7" fmla="*/ 0 h 48"/>
              <a:gd name="TX8" fmla="*/ 44 w 48"/>
              <a:gd name="TY8" fmla="*/ 3 h 48"/>
              <a:gd name="TX9" fmla="*/ 26 w 48"/>
              <a:gd name="TY9" fmla="*/ 3 h 48"/>
              <a:gd name="TX10" fmla="*/ 26 w 48"/>
              <a:gd name="TY10" fmla="*/ 0 h 48"/>
              <a:gd name="TX12" fmla="*/ 43 w 48"/>
              <a:gd name="TY12" fmla="*/ 15 h 48"/>
              <a:gd name="TX13" fmla="*/ 41 w 48"/>
              <a:gd name="TY13" fmla="*/ 15 h 48"/>
              <a:gd name="TX14" fmla="*/ 41 w 48"/>
              <a:gd name="TY14" fmla="*/ 3 h 48"/>
              <a:gd name="TX15" fmla="*/ 29 w 48"/>
              <a:gd name="TY15" fmla="*/ 3 h 48"/>
              <a:gd name="TX16" fmla="*/ 29 w 48"/>
              <a:gd name="TY16" fmla="*/ 15 h 48"/>
              <a:gd name="TX17" fmla="*/ 18 w 48"/>
              <a:gd name="TY17" fmla="*/ 15 h 48"/>
              <a:gd name="TX18" fmla="*/ 18 w 48"/>
              <a:gd name="TY18" fmla="*/ 3 h 48"/>
              <a:gd name="TX19" fmla="*/ 6 w 48"/>
              <a:gd name="TY19" fmla="*/ 3 h 48"/>
              <a:gd name="TX20" fmla="*/ 6 w 48"/>
              <a:gd name="TY20" fmla="*/ 15 h 48"/>
              <a:gd name="TX21" fmla="*/ 4 w 48"/>
              <a:gd name="TY21" fmla="*/ 15 h 48"/>
              <a:gd name="TX22" fmla="*/ 0 w 48"/>
              <a:gd name="TY22" fmla="*/ 18 h 48"/>
              <a:gd name="TX23" fmla="*/ 0 w 48"/>
              <a:gd name="TY23" fmla="*/ 44 h 48"/>
              <a:gd name="TX24" fmla="*/ 4 w 48"/>
              <a:gd name="TY24" fmla="*/ 47 h 48"/>
              <a:gd name="TX25" fmla="*/ 17 w 48"/>
              <a:gd name="TY25" fmla="*/ 47 h 48"/>
              <a:gd name="TX26" fmla="*/ 21 w 48"/>
              <a:gd name="TY26" fmla="*/ 44 h 48"/>
              <a:gd name="TX27" fmla="*/ 21 w 48"/>
              <a:gd name="TY27" fmla="*/ 27 h 48"/>
              <a:gd name="TX28" fmla="*/ 26 w 48"/>
              <a:gd name="TY28" fmla="*/ 27 h 48"/>
              <a:gd name="TX29" fmla="*/ 26 w 48"/>
              <a:gd name="TY29" fmla="*/ 44 h 48"/>
              <a:gd name="TX30" fmla="*/ 30 w 48"/>
              <a:gd name="TY30" fmla="*/ 47 h 48"/>
              <a:gd name="TX31" fmla="*/ 43 w 48"/>
              <a:gd name="TY31" fmla="*/ 47 h 48"/>
              <a:gd name="TX32" fmla="*/ 47 w 48"/>
              <a:gd name="TY32" fmla="*/ 44 h 48"/>
              <a:gd name="TX33" fmla="*/ 47 w 48"/>
              <a:gd name="TY33" fmla="*/ 18 h 48"/>
              <a:gd name="TX34" fmla="*/ 43 w 48"/>
              <a:gd name="TY34" fmla="*/ 15 h 48"/>
              <a:gd name="TX36" fmla="*/ 16 w 48"/>
              <a:gd name="TY36" fmla="*/ 44 h 48"/>
              <a:gd name="TX37" fmla="*/ 5 w 48"/>
              <a:gd name="TY37" fmla="*/ 44 h 48"/>
              <a:gd name="TX38" fmla="*/ 3 w 48"/>
              <a:gd name="TY38" fmla="*/ 42 h 48"/>
              <a:gd name="TX39" fmla="*/ 5 w 48"/>
              <a:gd name="TY39" fmla="*/ 41 h 48"/>
              <a:gd name="TX40" fmla="*/ 16 w 48"/>
              <a:gd name="TY40" fmla="*/ 41 h 48"/>
              <a:gd name="TX41" fmla="*/ 18 w 48"/>
              <a:gd name="TY41" fmla="*/ 42 h 48"/>
              <a:gd name="TX42" fmla="*/ 16 w 48"/>
              <a:gd name="TY42" fmla="*/ 44 h 48"/>
              <a:gd name="TX44" fmla="*/ 25 w 48"/>
              <a:gd name="TY44" fmla="*/ 24 h 48"/>
              <a:gd name="TX45" fmla="*/ 22 w 48"/>
              <a:gd name="TY45" fmla="*/ 24 h 48"/>
              <a:gd name="TX46" fmla="*/ 21 w 48"/>
              <a:gd name="TY46" fmla="*/ 22 h 48"/>
              <a:gd name="TX47" fmla="*/ 22 w 48"/>
              <a:gd name="TY47" fmla="*/ 21 h 48"/>
              <a:gd name="TX48" fmla="*/ 25 w 48"/>
              <a:gd name="TY48" fmla="*/ 21 h 48"/>
              <a:gd name="TX49" fmla="*/ 26 w 48"/>
              <a:gd name="TY49" fmla="*/ 22 h 48"/>
              <a:gd name="TX50" fmla="*/ 25 w 48"/>
              <a:gd name="TY50" fmla="*/ 24 h 48"/>
              <a:gd name="TX52" fmla="*/ 42 w 48"/>
              <a:gd name="TY52" fmla="*/ 44 h 48"/>
              <a:gd name="TX53" fmla="*/ 31 w 48"/>
              <a:gd name="TY53" fmla="*/ 44 h 48"/>
              <a:gd name="TX54" fmla="*/ 29 w 48"/>
              <a:gd name="TY54" fmla="*/ 42 h 48"/>
              <a:gd name="TX55" fmla="*/ 31 w 48"/>
              <a:gd name="TY55" fmla="*/ 41 h 48"/>
              <a:gd name="TX56" fmla="*/ 42 w 48"/>
              <a:gd name="TY56" fmla="*/ 41 h 48"/>
              <a:gd name="TX57" fmla="*/ 44 w 48"/>
              <a:gd name="TY57" fmla="*/ 42 h 48"/>
              <a:gd name="TX58" fmla="*/ 42 w 48"/>
              <a:gd name="TY58" fmla="*/ 44 h 4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</a:cxnLst>
            <a:rect l="l" t="t" r="r" b="b"/>
            <a:pathLst>
              <a:path w="48" h="48">
                <a:moveTo>
                  <a:pt x="3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3"/>
                  <a:pt x="21" y="3"/>
                  <a:pt x="21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"/>
                  <a:pt x="44" y="3"/>
                  <a:pt x="44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5"/>
                </a:moveTo>
                <a:cubicBezTo>
                  <a:pt x="41" y="15"/>
                  <a:pt x="41" y="15"/>
                  <a:pt x="41" y="15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5"/>
                  <a:pt x="29" y="15"/>
                  <a:pt x="2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3"/>
                  <a:pt x="18" y="3"/>
                  <a:pt x="18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6"/>
                  <a:pt x="0" y="1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2" y="47"/>
                  <a:pt x="4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9" y="47"/>
                  <a:pt x="21" y="45"/>
                  <a:pt x="21" y="44"/>
                </a:cubicBezTo>
                <a:cubicBezTo>
                  <a:pt x="21" y="27"/>
                  <a:pt x="21" y="27"/>
                  <a:pt x="21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5"/>
                  <a:pt x="28" y="47"/>
                  <a:pt x="30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5" y="47"/>
                  <a:pt x="47" y="45"/>
                  <a:pt x="47" y="44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5" y="15"/>
                  <a:pt x="43" y="15"/>
                </a:cubicBezTo>
                <a:close/>
                <a:moveTo>
                  <a:pt x="16" y="44"/>
                </a:moveTo>
                <a:cubicBezTo>
                  <a:pt x="5" y="44"/>
                  <a:pt x="5" y="44"/>
                  <a:pt x="5" y="44"/>
                </a:cubicBezTo>
                <a:cubicBezTo>
                  <a:pt x="4" y="44"/>
                  <a:pt x="3" y="43"/>
                  <a:pt x="3" y="42"/>
                </a:cubicBezTo>
                <a:cubicBezTo>
                  <a:pt x="3" y="42"/>
                  <a:pt x="4" y="41"/>
                  <a:pt x="5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7" y="41"/>
                  <a:pt x="18" y="42"/>
                  <a:pt x="18" y="42"/>
                </a:cubicBezTo>
                <a:cubicBezTo>
                  <a:pt x="18" y="43"/>
                  <a:pt x="17" y="44"/>
                  <a:pt x="16" y="44"/>
                </a:cubicBezTo>
                <a:close/>
                <a:moveTo>
                  <a:pt x="25" y="24"/>
                </a:move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3"/>
                  <a:pt x="21" y="22"/>
                </a:cubicBezTo>
                <a:cubicBezTo>
                  <a:pt x="21" y="21"/>
                  <a:pt x="21" y="21"/>
                  <a:pt x="22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1"/>
                  <a:pt x="26" y="21"/>
                  <a:pt x="26" y="22"/>
                </a:cubicBezTo>
                <a:cubicBezTo>
                  <a:pt x="26" y="23"/>
                  <a:pt x="26" y="24"/>
                  <a:pt x="25" y="24"/>
                </a:cubicBezTo>
                <a:close/>
                <a:moveTo>
                  <a:pt x="42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29" y="43"/>
                  <a:pt x="29" y="42"/>
                </a:cubicBezTo>
                <a:cubicBezTo>
                  <a:pt x="29" y="42"/>
                  <a:pt x="30" y="41"/>
                  <a:pt x="31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4" y="42"/>
                  <a:pt x="44" y="42"/>
                </a:cubicBezTo>
                <a:cubicBezTo>
                  <a:pt x="44" y="43"/>
                  <a:pt x="43" y="44"/>
                  <a:pt x="42" y="4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微软雅黑" charset="0"/>
              <a:cs typeface="+mn-ea"/>
            </a:endParaRPr>
          </a:p>
        </p:txBody>
      </p:sp>
      <p:sp>
        <p:nvSpPr>
          <p:cNvPr id="76" name="任意多边形 41"/>
          <p:cNvSpPr>
            <a:spLocks/>
          </p:cNvSpPr>
          <p:nvPr/>
        </p:nvSpPr>
        <p:spPr>
          <a:xfrm>
            <a:off x="7345680" y="3643630"/>
            <a:ext cx="404495" cy="382905"/>
          </a:xfrm>
          <a:custGeom>
            <a:avLst/>
            <a:gdLst>
              <a:gd name="TX0" fmla="*/ 81643 w 214696"/>
              <a:gd name="TY0" fmla="*/ 24493 h 203087"/>
              <a:gd name="TX1" fmla="*/ 64294 w 214696"/>
              <a:gd name="TY1" fmla="*/ 31636 h 203087"/>
              <a:gd name="TX2" fmla="*/ 57150 w 214696"/>
              <a:gd name="TY2" fmla="*/ 48986 h 203087"/>
              <a:gd name="TX3" fmla="*/ 59574 w 214696"/>
              <a:gd name="TY3" fmla="*/ 59574 h 203087"/>
              <a:gd name="TX4" fmla="*/ 48986 w 214696"/>
              <a:gd name="TY4" fmla="*/ 57150 h 203087"/>
              <a:gd name="TX5" fmla="*/ 31637 w 214696"/>
              <a:gd name="TY5" fmla="*/ 64294 h 203087"/>
              <a:gd name="TX6" fmla="*/ 24493 w 214696"/>
              <a:gd name="TY6" fmla="*/ 81643 h 203087"/>
              <a:gd name="TX7" fmla="*/ 31637 w 214696"/>
              <a:gd name="TY7" fmla="*/ 98992 h 203087"/>
              <a:gd name="TX8" fmla="*/ 48986 w 214696"/>
              <a:gd name="TY8" fmla="*/ 106136 h 203087"/>
              <a:gd name="TX9" fmla="*/ 66335 w 214696"/>
              <a:gd name="TY9" fmla="*/ 98992 h 203087"/>
              <a:gd name="TX10" fmla="*/ 73479 w 214696"/>
              <a:gd name="TY10" fmla="*/ 81643 h 203087"/>
              <a:gd name="TX11" fmla="*/ 71055 w 214696"/>
              <a:gd name="TY11" fmla="*/ 71055 h 203087"/>
              <a:gd name="TX12" fmla="*/ 81643 w 214696"/>
              <a:gd name="TY12" fmla="*/ 73478 h 203087"/>
              <a:gd name="TX13" fmla="*/ 98992 w 214696"/>
              <a:gd name="TY13" fmla="*/ 66335 h 203087"/>
              <a:gd name="TX14" fmla="*/ 106136 w 214696"/>
              <a:gd name="TY14" fmla="*/ 48986 h 203087"/>
              <a:gd name="TX15" fmla="*/ 98992 w 214696"/>
              <a:gd name="TY15" fmla="*/ 31636 h 203087"/>
              <a:gd name="TX16" fmla="*/ 81643 w 214696"/>
              <a:gd name="TY16" fmla="*/ 24493 h 203087"/>
              <a:gd name="TX18" fmla="*/ 83684 w 214696"/>
              <a:gd name="TY18" fmla="*/ 0 h 203087"/>
              <a:gd name="TX19" fmla="*/ 117553 w 214696"/>
              <a:gd name="TY19" fmla="*/ 13075 h 203087"/>
              <a:gd name="TX20" fmla="*/ 130629 w 214696"/>
              <a:gd name="TY20" fmla="*/ 46944 h 203087"/>
              <a:gd name="TX21" fmla="*/ 113917 w 214696"/>
              <a:gd name="TY21" fmla="*/ 93506 h 203087"/>
              <a:gd name="TX22" fmla="*/ 159204 w 214696"/>
              <a:gd name="TY22" fmla="*/ 138793 h 203087"/>
              <a:gd name="TX23" fmla="*/ 171450 w 214696"/>
              <a:gd name="TY23" fmla="*/ 126546 h 203087"/>
              <a:gd name="TX24" fmla="*/ 168133 w 214696"/>
              <a:gd name="TY24" fmla="*/ 123421 h 203087"/>
              <a:gd name="TX25" fmla="*/ 163031 w 214696"/>
              <a:gd name="TY25" fmla="*/ 118510 h 203087"/>
              <a:gd name="TX26" fmla="*/ 158821 w 214696"/>
              <a:gd name="TY26" fmla="*/ 113853 h 203087"/>
              <a:gd name="TX27" fmla="*/ 156780 w 214696"/>
              <a:gd name="TY27" fmla="*/ 110218 h 203087"/>
              <a:gd name="TX28" fmla="*/ 163031 w 214696"/>
              <a:gd name="TY28" fmla="*/ 101798 h 203087"/>
              <a:gd name="TX29" fmla="*/ 171450 w 214696"/>
              <a:gd name="TY29" fmla="*/ 95548 h 203087"/>
              <a:gd name="TX30" fmla="*/ 174384 w 214696"/>
              <a:gd name="TY30" fmla="*/ 96823 h 203087"/>
              <a:gd name="TX31" fmla="*/ 180252 w 214696"/>
              <a:gd name="TY31" fmla="*/ 102500 h 203087"/>
              <a:gd name="TX32" fmla="*/ 190713 w 214696"/>
              <a:gd name="TY32" fmla="*/ 112641 h 203087"/>
              <a:gd name="TX33" fmla="*/ 201747 w 214696"/>
              <a:gd name="TY33" fmla="*/ 123612 h 203087"/>
              <a:gd name="TX34" fmla="*/ 211060 w 214696"/>
              <a:gd name="TY34" fmla="*/ 133562 h 203087"/>
              <a:gd name="TX35" fmla="*/ 214695 w 214696"/>
              <a:gd name="TY35" fmla="*/ 138793 h 203087"/>
              <a:gd name="TX36" fmla="*/ 208444 w 214696"/>
              <a:gd name="TY36" fmla="*/ 147212 h 203087"/>
              <a:gd name="TX37" fmla="*/ 200025 w 214696"/>
              <a:gd name="TY37" fmla="*/ 153463 h 203087"/>
              <a:gd name="TX38" fmla="*/ 196389 w 214696"/>
              <a:gd name="TY38" fmla="*/ 151422 h 203087"/>
              <a:gd name="TX39" fmla="*/ 191733 w 214696"/>
              <a:gd name="TY39" fmla="*/ 147212 h 203087"/>
              <a:gd name="TX40" fmla="*/ 186822 w 214696"/>
              <a:gd name="TY40" fmla="*/ 142109 h 203087"/>
              <a:gd name="TX41" fmla="*/ 183696 w 214696"/>
              <a:gd name="TY41" fmla="*/ 138793 h 203087"/>
              <a:gd name="TX42" fmla="*/ 171450 w 214696"/>
              <a:gd name="TY42" fmla="*/ 151039 h 203087"/>
              <a:gd name="TX43" fmla="*/ 199515 w 214696"/>
              <a:gd name="TY43" fmla="*/ 179104 h 203087"/>
              <a:gd name="TX44" fmla="*/ 203087 w 214696"/>
              <a:gd name="TY44" fmla="*/ 187778 h 203087"/>
              <a:gd name="TX45" fmla="*/ 198111 w 214696"/>
              <a:gd name="TY45" fmla="*/ 198111 h 203087"/>
              <a:gd name="TX46" fmla="*/ 187779 w 214696"/>
              <a:gd name="TY46" fmla="*/ 203086 h 203087"/>
              <a:gd name="TX47" fmla="*/ 179104 w 214696"/>
              <a:gd name="TY47" fmla="*/ 199515 h 203087"/>
              <a:gd name="TX48" fmla="*/ 93507 w 214696"/>
              <a:gd name="TY48" fmla="*/ 113917 h 203087"/>
              <a:gd name="TX49" fmla="*/ 46945 w 214696"/>
              <a:gd name="TY49" fmla="*/ 130628 h 203087"/>
              <a:gd name="TX50" fmla="*/ 13076 w 214696"/>
              <a:gd name="TY50" fmla="*/ 117553 h 203087"/>
              <a:gd name="TX51" fmla="*/ 0 w 214696"/>
              <a:gd name="TY51" fmla="*/ 83684 h 203087"/>
              <a:gd name="TX52" fmla="*/ 12119 w 214696"/>
              <a:gd name="TY52" fmla="*/ 43755 h 203087"/>
              <a:gd name="TX53" fmla="*/ 43755 w 214696"/>
              <a:gd name="TY53" fmla="*/ 12119 h 203087"/>
              <a:gd name="TX54" fmla="*/ 83684 w 214696"/>
              <a:gd name="TY54" fmla="*/ 0 h 2030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</a:cxnLst>
            <a:rect l="l" t="t" r="r" b="b"/>
            <a:pathLst>
              <a:path w="214696" h="203087">
                <a:moveTo>
                  <a:pt x="81643" y="24493"/>
                </a:moveTo>
                <a:cubicBezTo>
                  <a:pt x="74839" y="24493"/>
                  <a:pt x="69056" y="26874"/>
                  <a:pt x="64294" y="31636"/>
                </a:cubicBezTo>
                <a:cubicBezTo>
                  <a:pt x="59531" y="36399"/>
                  <a:pt x="57150" y="42182"/>
                  <a:pt x="57150" y="48986"/>
                </a:cubicBezTo>
                <a:cubicBezTo>
                  <a:pt x="57150" y="52557"/>
                  <a:pt x="57958" y="56087"/>
                  <a:pt x="59574" y="59574"/>
                </a:cubicBezTo>
                <a:cubicBezTo>
                  <a:pt x="56087" y="57958"/>
                  <a:pt x="52558" y="57150"/>
                  <a:pt x="48986" y="57150"/>
                </a:cubicBezTo>
                <a:cubicBezTo>
                  <a:pt x="42182" y="57150"/>
                  <a:pt x="36399" y="59531"/>
                  <a:pt x="31637" y="64294"/>
                </a:cubicBezTo>
                <a:cubicBezTo>
                  <a:pt x="26874" y="69056"/>
                  <a:pt x="24493" y="74839"/>
                  <a:pt x="24493" y="81643"/>
                </a:cubicBezTo>
                <a:cubicBezTo>
                  <a:pt x="24493" y="88446"/>
                  <a:pt x="26874" y="94229"/>
                  <a:pt x="31637" y="98992"/>
                </a:cubicBezTo>
                <a:cubicBezTo>
                  <a:pt x="36399" y="103754"/>
                  <a:pt x="42182" y="106136"/>
                  <a:pt x="48986" y="106136"/>
                </a:cubicBezTo>
                <a:cubicBezTo>
                  <a:pt x="55789" y="106136"/>
                  <a:pt x="61572" y="103754"/>
                  <a:pt x="66335" y="98992"/>
                </a:cubicBezTo>
                <a:cubicBezTo>
                  <a:pt x="71097" y="94229"/>
                  <a:pt x="73479" y="88446"/>
                  <a:pt x="73479" y="81643"/>
                </a:cubicBezTo>
                <a:cubicBezTo>
                  <a:pt x="73479" y="78071"/>
                  <a:pt x="72671" y="74541"/>
                  <a:pt x="71055" y="71055"/>
                </a:cubicBezTo>
                <a:cubicBezTo>
                  <a:pt x="74542" y="72670"/>
                  <a:pt x="78071" y="73478"/>
                  <a:pt x="81643" y="73478"/>
                </a:cubicBezTo>
                <a:cubicBezTo>
                  <a:pt x="88446" y="73478"/>
                  <a:pt x="94229" y="71097"/>
                  <a:pt x="98992" y="66335"/>
                </a:cubicBezTo>
                <a:cubicBezTo>
                  <a:pt x="103754" y="61572"/>
                  <a:pt x="106136" y="55789"/>
                  <a:pt x="106136" y="48986"/>
                </a:cubicBezTo>
                <a:cubicBezTo>
                  <a:pt x="106136" y="42182"/>
                  <a:pt x="103754" y="36399"/>
                  <a:pt x="98992" y="31636"/>
                </a:cubicBezTo>
                <a:cubicBezTo>
                  <a:pt x="94229" y="26874"/>
                  <a:pt x="88446" y="24493"/>
                  <a:pt x="81643" y="24493"/>
                </a:cubicBezTo>
                <a:close/>
                <a:moveTo>
                  <a:pt x="83684" y="0"/>
                </a:moveTo>
                <a:cubicBezTo>
                  <a:pt x="97546" y="0"/>
                  <a:pt x="108836" y="4358"/>
                  <a:pt x="117553" y="13075"/>
                </a:cubicBezTo>
                <a:cubicBezTo>
                  <a:pt x="126270" y="21793"/>
                  <a:pt x="130629" y="33082"/>
                  <a:pt x="130629" y="46944"/>
                </a:cubicBezTo>
                <a:cubicBezTo>
                  <a:pt x="130629" y="63018"/>
                  <a:pt x="125058" y="78539"/>
                  <a:pt x="113917" y="93506"/>
                </a:cubicBezTo>
                <a:lnTo>
                  <a:pt x="159204" y="138793"/>
                </a:lnTo>
                <a:lnTo>
                  <a:pt x="171450" y="126546"/>
                </a:lnTo>
                <a:cubicBezTo>
                  <a:pt x="171195" y="126291"/>
                  <a:pt x="170089" y="125249"/>
                  <a:pt x="168133" y="123421"/>
                </a:cubicBezTo>
                <a:cubicBezTo>
                  <a:pt x="166177" y="121592"/>
                  <a:pt x="164476" y="119955"/>
                  <a:pt x="163031" y="118510"/>
                </a:cubicBezTo>
                <a:cubicBezTo>
                  <a:pt x="161585" y="117064"/>
                  <a:pt x="160182" y="115512"/>
                  <a:pt x="158821" y="113853"/>
                </a:cubicBezTo>
                <a:cubicBezTo>
                  <a:pt x="157460" y="112195"/>
                  <a:pt x="156780" y="110983"/>
                  <a:pt x="156780" y="110218"/>
                </a:cubicBezTo>
                <a:cubicBezTo>
                  <a:pt x="156780" y="108772"/>
                  <a:pt x="158863" y="105965"/>
                  <a:pt x="163031" y="101798"/>
                </a:cubicBezTo>
                <a:cubicBezTo>
                  <a:pt x="167198" y="97631"/>
                  <a:pt x="170004" y="95548"/>
                  <a:pt x="171450" y="95548"/>
                </a:cubicBezTo>
                <a:cubicBezTo>
                  <a:pt x="172556" y="95548"/>
                  <a:pt x="173534" y="95973"/>
                  <a:pt x="174384" y="96823"/>
                </a:cubicBezTo>
                <a:cubicBezTo>
                  <a:pt x="174894" y="97333"/>
                  <a:pt x="176850" y="99226"/>
                  <a:pt x="180252" y="102500"/>
                </a:cubicBezTo>
                <a:cubicBezTo>
                  <a:pt x="183654" y="105774"/>
                  <a:pt x="187141" y="109155"/>
                  <a:pt x="190713" y="112641"/>
                </a:cubicBezTo>
                <a:cubicBezTo>
                  <a:pt x="194285" y="116128"/>
                  <a:pt x="197963" y="119785"/>
                  <a:pt x="201747" y="123612"/>
                </a:cubicBezTo>
                <a:cubicBezTo>
                  <a:pt x="205532" y="127439"/>
                  <a:pt x="208636" y="130756"/>
                  <a:pt x="211060" y="133562"/>
                </a:cubicBezTo>
                <a:cubicBezTo>
                  <a:pt x="213483" y="136369"/>
                  <a:pt x="214695" y="138112"/>
                  <a:pt x="214695" y="138793"/>
                </a:cubicBezTo>
                <a:cubicBezTo>
                  <a:pt x="214695" y="140238"/>
                  <a:pt x="212612" y="143045"/>
                  <a:pt x="208444" y="147212"/>
                </a:cubicBezTo>
                <a:cubicBezTo>
                  <a:pt x="204277" y="151379"/>
                  <a:pt x="201471" y="153463"/>
                  <a:pt x="200025" y="153463"/>
                </a:cubicBezTo>
                <a:cubicBezTo>
                  <a:pt x="199260" y="153463"/>
                  <a:pt x="198048" y="152783"/>
                  <a:pt x="196389" y="151422"/>
                </a:cubicBezTo>
                <a:cubicBezTo>
                  <a:pt x="194731" y="150061"/>
                  <a:pt x="193179" y="148658"/>
                  <a:pt x="191733" y="147212"/>
                </a:cubicBezTo>
                <a:cubicBezTo>
                  <a:pt x="190287" y="145766"/>
                  <a:pt x="188650" y="144065"/>
                  <a:pt x="186822" y="142109"/>
                </a:cubicBezTo>
                <a:cubicBezTo>
                  <a:pt x="184993" y="140153"/>
                  <a:pt x="183952" y="139048"/>
                  <a:pt x="183696" y="138793"/>
                </a:cubicBezTo>
                <a:lnTo>
                  <a:pt x="171450" y="151039"/>
                </a:lnTo>
                <a:lnTo>
                  <a:pt x="199515" y="179104"/>
                </a:lnTo>
                <a:cubicBezTo>
                  <a:pt x="201896" y="181485"/>
                  <a:pt x="203087" y="184377"/>
                  <a:pt x="203087" y="187778"/>
                </a:cubicBezTo>
                <a:cubicBezTo>
                  <a:pt x="203087" y="191350"/>
                  <a:pt x="201428" y="194795"/>
                  <a:pt x="198111" y="198111"/>
                </a:cubicBezTo>
                <a:cubicBezTo>
                  <a:pt x="194795" y="201428"/>
                  <a:pt x="191350" y="203086"/>
                  <a:pt x="187779" y="203086"/>
                </a:cubicBezTo>
                <a:cubicBezTo>
                  <a:pt x="184377" y="203086"/>
                  <a:pt x="181485" y="201896"/>
                  <a:pt x="179104" y="199515"/>
                </a:cubicBezTo>
                <a:lnTo>
                  <a:pt x="93507" y="113917"/>
                </a:lnTo>
                <a:cubicBezTo>
                  <a:pt x="78539" y="125058"/>
                  <a:pt x="63018" y="130628"/>
                  <a:pt x="46945" y="130628"/>
                </a:cubicBezTo>
                <a:cubicBezTo>
                  <a:pt x="33082" y="130628"/>
                  <a:pt x="21793" y="126270"/>
                  <a:pt x="13076" y="117553"/>
                </a:cubicBezTo>
                <a:cubicBezTo>
                  <a:pt x="4359" y="108836"/>
                  <a:pt x="0" y="97546"/>
                  <a:pt x="0" y="83684"/>
                </a:cubicBezTo>
                <a:cubicBezTo>
                  <a:pt x="0" y="70077"/>
                  <a:pt x="4040" y="56767"/>
                  <a:pt x="12119" y="43755"/>
                </a:cubicBezTo>
                <a:cubicBezTo>
                  <a:pt x="20198" y="30743"/>
                  <a:pt x="30744" y="20198"/>
                  <a:pt x="43755" y="12119"/>
                </a:cubicBezTo>
                <a:cubicBezTo>
                  <a:pt x="56767" y="4039"/>
                  <a:pt x="70077" y="0"/>
                  <a:pt x="83684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나눔바른고딕" charset="0"/>
              <a:ea typeface="나눔바른고딕" charset="0"/>
              <a:cs typeface="+mn-ea"/>
            </a:endParaRPr>
          </a:p>
        </p:txBody>
      </p:sp>
      <p:sp>
        <p:nvSpPr>
          <p:cNvPr id="81" name="任意多边形 26"/>
          <p:cNvSpPr>
            <a:spLocks/>
          </p:cNvSpPr>
          <p:nvPr/>
        </p:nvSpPr>
        <p:spPr>
          <a:xfrm>
            <a:off x="10250805" y="3563620"/>
            <a:ext cx="575945" cy="575945"/>
          </a:xfrm>
          <a:custGeom>
            <a:avLst/>
            <a:gdLst>
              <a:gd name="TX0" fmla="*/ 127822 w 195944"/>
              <a:gd name="TY0" fmla="*/ 145618 h 195944"/>
              <a:gd name="TX1" fmla="*/ 125143 w 195944"/>
              <a:gd name="TY1" fmla="*/ 147595 h 195944"/>
              <a:gd name="TX2" fmla="*/ 123931 w 195944"/>
              <a:gd name="TY2" fmla="*/ 148297 h 195944"/>
              <a:gd name="TX3" fmla="*/ 122464 w 195944"/>
              <a:gd name="TY3" fmla="*/ 149253 h 195944"/>
              <a:gd name="TX4" fmla="*/ 121316 w 195944"/>
              <a:gd name="TY4" fmla="*/ 151486 h 195944"/>
              <a:gd name="TX5" fmla="*/ 120551 w 195944"/>
              <a:gd name="TY5" fmla="*/ 153208 h 195944"/>
              <a:gd name="TX6" fmla="*/ 120232 w 195944"/>
              <a:gd name="TY6" fmla="*/ 152379 h 195944"/>
              <a:gd name="TX7" fmla="*/ 119913 w 195944"/>
              <a:gd name="TY7" fmla="*/ 151550 h 195944"/>
              <a:gd name="TX8" fmla="*/ 117872 w 195944"/>
              <a:gd name="TY8" fmla="*/ 151167 h 195944"/>
              <a:gd name="TX9" fmla="*/ 118893 w 195944"/>
              <a:gd name="TY9" fmla="*/ 153335 h 195944"/>
              <a:gd name="TX10" fmla="*/ 118382 w 195944"/>
              <a:gd name="TY10" fmla="*/ 153080 h 195944"/>
              <a:gd name="TX11" fmla="*/ 118765 w 195944"/>
              <a:gd name="TY11" fmla="*/ 154994 h 195944"/>
              <a:gd name="TX12" fmla="*/ 119275 w 195944"/>
              <a:gd name="TY12" fmla="*/ 156397 h 195944"/>
              <a:gd name="TX13" fmla="*/ 119084 w 195944"/>
              <a:gd name="TY13" fmla="*/ 158055 h 195944"/>
              <a:gd name="TX14" fmla="*/ 118765 w 195944"/>
              <a:gd name="TY14" fmla="*/ 159459 h 195944"/>
              <a:gd name="TX15" fmla="*/ 119403 w 195944"/>
              <a:gd name="TY15" fmla="*/ 160862 h 195944"/>
              <a:gd name="TX16" fmla="*/ 119148 w 195944"/>
              <a:gd name="TY16" fmla="*/ 164944 h 195944"/>
              <a:gd name="TX17" fmla="*/ 118701 w 195944"/>
              <a:gd name="TY17" fmla="*/ 165837 h 195944"/>
              <a:gd name="TX18" fmla="*/ 117872 w 195944"/>
              <a:gd name="TY18" fmla="*/ 167240 h 195944"/>
              <a:gd name="TX19" fmla="*/ 117617 w 195944"/>
              <a:gd name="TY19" fmla="*/ 167878 h 195944"/>
              <a:gd name="TX20" fmla="*/ 117362 w 195944"/>
              <a:gd name="TY20" fmla="*/ 167751 h 195944"/>
              <a:gd name="TX21" fmla="*/ 117107 w 195944"/>
              <a:gd name="TY21" fmla="*/ 167751 h 195944"/>
              <a:gd name="TX22" fmla="*/ 115959 w 195944"/>
              <a:gd name="TY22" fmla="*/ 169409 h 195944"/>
              <a:gd name="TX23" fmla="*/ 114683 w 195944"/>
              <a:gd name="TY23" fmla="*/ 170812 h 195944"/>
              <a:gd name="TX24" fmla="*/ 113535 w 195944"/>
              <a:gd name="TY24" fmla="*/ 175660 h 195944"/>
              <a:gd name="TX25" fmla="*/ 114810 w 195944"/>
              <a:gd name="TY25" fmla="*/ 176935 h 195944"/>
              <a:gd name="TX26" fmla="*/ 115193 w 195944"/>
              <a:gd name="TY26" fmla="*/ 176680 h 195944"/>
              <a:gd name="TX27" fmla="*/ 113790 w 195944"/>
              <a:gd name="TY27" fmla="*/ 180124 h 195944"/>
              <a:gd name="TX28" fmla="*/ 114300 w 195944"/>
              <a:gd name="TY28" fmla="*/ 180507 h 195944"/>
              <a:gd name="TX29" fmla="*/ 113024 w 195944"/>
              <a:gd name="TY29" fmla="*/ 182293 h 195944"/>
              <a:gd name="TX30" fmla="*/ 157928 w 195944"/>
              <a:gd name="TY30" fmla="*/ 159204 h 195944"/>
              <a:gd name="TX31" fmla="*/ 157545 w 195944"/>
              <a:gd name="TY31" fmla="*/ 159204 h 195944"/>
              <a:gd name="TX32" fmla="*/ 158183 w 195944"/>
              <a:gd name="TY32" fmla="*/ 158948 h 195944"/>
              <a:gd name="TX33" fmla="*/ 158821 w 195944"/>
              <a:gd name="TY33" fmla="*/ 158311 h 195944"/>
              <a:gd name="TX34" fmla="*/ 155122 w 195944"/>
              <a:gd name="TY34" fmla="*/ 156780 h 195944"/>
              <a:gd name="TX35" fmla="*/ 153336 w 195944"/>
              <a:gd name="TY35" fmla="*/ 153399 h 195944"/>
              <a:gd name="TX36" fmla="*/ 149891 w 195944"/>
              <a:gd name="TY36" fmla="*/ 151422 h 195944"/>
              <a:gd name="TX37" fmla="*/ 148552 w 195944"/>
              <a:gd name="TY37" fmla="*/ 150019 h 195944"/>
              <a:gd name="TX38" fmla="*/ 146319 w 195944"/>
              <a:gd name="TY38" fmla="*/ 148998 h 195944"/>
              <a:gd name="TX39" fmla="*/ 142875 w 195944"/>
              <a:gd name="TY39" fmla="*/ 150146 h 195944"/>
              <a:gd name="TX40" fmla="*/ 142365 w 195944"/>
              <a:gd name="TY40" fmla="*/ 150784 h 195944"/>
              <a:gd name="TX41" fmla="*/ 140834 w 195944"/>
              <a:gd name="TY41" fmla="*/ 149381 h 195944"/>
              <a:gd name="TX42" fmla="*/ 138793 w 195944"/>
              <a:gd name="TY42" fmla="*/ 147978 h 195944"/>
              <a:gd name="TX43" fmla="*/ 137836 w 195944"/>
              <a:gd name="TY43" fmla="*/ 147850 h 195944"/>
              <a:gd name="TX44" fmla="*/ 136752 w 195944"/>
              <a:gd name="TY44" fmla="*/ 147595 h 195944"/>
              <a:gd name="TX45" fmla="*/ 135987 w 195944"/>
              <a:gd name="TY45" fmla="*/ 147021 h 195944"/>
              <a:gd name="TX46" fmla="*/ 135094 w 195944"/>
              <a:gd name="TY46" fmla="*/ 146447 h 195944"/>
              <a:gd name="TX47" fmla="*/ 134264 w 195944"/>
              <a:gd name="TY47" fmla="*/ 146064 h 195944"/>
              <a:gd name="TX48" fmla="*/ 133308 w 195944"/>
              <a:gd name="TY48" fmla="*/ 145873 h 195944"/>
              <a:gd name="TX49" fmla="*/ 132351 w 195944"/>
              <a:gd name="TY49" fmla="*/ 146192 h 195944"/>
              <a:gd name="TX50" fmla="*/ 131267 w 195944"/>
              <a:gd name="TY50" fmla="*/ 146957 h 195944"/>
              <a:gd name="TX51" fmla="*/ 130693 w 195944"/>
              <a:gd name="TY51" fmla="*/ 148934 h 195944"/>
              <a:gd name="TX52" fmla="*/ 130374 w 195944"/>
              <a:gd name="TY52" fmla="*/ 150784 h 195944"/>
              <a:gd name="TX53" fmla="*/ 130310 w 195944"/>
              <a:gd name="TY53" fmla="*/ 148233 h 195944"/>
              <a:gd name="TX54" fmla="*/ 130501 w 195944"/>
              <a:gd name="TY54" fmla="*/ 145681 h 195944"/>
              <a:gd name="TX55" fmla="*/ 127822 w 195944"/>
              <a:gd name="TY55" fmla="*/ 145618 h 195944"/>
              <a:gd name="TX57" fmla="*/ 34480 w 195944"/>
              <a:gd name="TY57" fmla="*/ 64961 h 195944"/>
              <a:gd name="TX58" fmla="*/ 35336 w 195944"/>
              <a:gd name="TY58" fmla="*/ 65187 h 195944"/>
              <a:gd name="TX59" fmla="*/ 35209 w 195944"/>
              <a:gd name="TY59" fmla="*/ 66016 h 195944"/>
              <a:gd name="TX60" fmla="*/ 35209 w 195944"/>
              <a:gd name="TY60" fmla="*/ 66717 h 195944"/>
              <a:gd name="TX62" fmla="*/ 150912 w 195944"/>
              <a:gd name="TY62" fmla="*/ 52302 h 195944"/>
              <a:gd name="TX63" fmla="*/ 152188 w 195944"/>
              <a:gd name="TY63" fmla="*/ 52940 h 195944"/>
              <a:gd name="TX64" fmla="*/ 151422 w 195944"/>
              <a:gd name="TY64" fmla="*/ 53068 h 195944"/>
              <a:gd name="TX65" fmla="*/ 151103 w 195944"/>
              <a:gd name="TY65" fmla="*/ 52685 h 195944"/>
              <a:gd name="TX66" fmla="*/ 150912 w 195944"/>
              <a:gd name="TY66" fmla="*/ 52302 h 195944"/>
              <a:gd name="TX68" fmla="*/ 155377 w 195944"/>
              <a:gd name="TY68" fmla="*/ 50134 h 195944"/>
              <a:gd name="TX69" fmla="*/ 155377 w 195944"/>
              <a:gd name="TY69" fmla="*/ 50261 h 195944"/>
              <a:gd name="TX70" fmla="*/ 154165 w 195944"/>
              <a:gd name="TY70" fmla="*/ 51537 h 195944"/>
              <a:gd name="TX71" fmla="*/ 152698 w 195944"/>
              <a:gd name="TY71" fmla="*/ 53068 h 195944"/>
              <a:gd name="TX72" fmla="*/ 152188 w 195944"/>
              <a:gd name="TY72" fmla="*/ 52940 h 195944"/>
              <a:gd name="TX73" fmla="*/ 155377 w 195944"/>
              <a:gd name="TY73" fmla="*/ 50134 h 195944"/>
              <a:gd name="TX75" fmla="*/ 89552 w 195944"/>
              <a:gd name="TY75" fmla="*/ 29085 h 195944"/>
              <a:gd name="TX76" fmla="*/ 90381 w 195944"/>
              <a:gd name="TY76" fmla="*/ 29213 h 195944"/>
              <a:gd name="TX77" fmla="*/ 91721 w 195944"/>
              <a:gd name="TY77" fmla="*/ 29468 h 195944"/>
              <a:gd name="TX78" fmla="*/ 92869 w 195944"/>
              <a:gd name="TY78" fmla="*/ 29723 h 195944"/>
              <a:gd name="TX79" fmla="*/ 89552 w 195944"/>
              <a:gd name="TY79" fmla="*/ 29085 h 195944"/>
              <a:gd name="TX81" fmla="*/ 100332 w 195944"/>
              <a:gd name="TY81" fmla="*/ 24684 h 195944"/>
              <a:gd name="TX82" fmla="*/ 101288 w 195944"/>
              <a:gd name="TY82" fmla="*/ 25641 h 195944"/>
              <a:gd name="TX83" fmla="*/ 98609 w 195944"/>
              <a:gd name="TY83" fmla="*/ 25003 h 195944"/>
              <a:gd name="TX84" fmla="*/ 100332 w 195944"/>
              <a:gd name="TY84" fmla="*/ 24684 h 195944"/>
              <a:gd name="TX86" fmla="*/ 95930 w 195944"/>
              <a:gd name="TY86" fmla="*/ 24620 h 195944"/>
              <a:gd name="TX87" fmla="*/ 98609 w 195944"/>
              <a:gd name="TY87" fmla="*/ 25003 h 195944"/>
              <a:gd name="TX88" fmla="*/ 97589 w 195944"/>
              <a:gd name="TY88" fmla="*/ 25768 h 195944"/>
              <a:gd name="TX89" fmla="*/ 97206 w 195944"/>
              <a:gd name="TY89" fmla="*/ 25513 h 195944"/>
              <a:gd name="TX90" fmla="*/ 96505 w 195944"/>
              <a:gd name="TY90" fmla="*/ 24876 h 195944"/>
              <a:gd name="TX91" fmla="*/ 95930 w 195944"/>
              <a:gd name="TY91" fmla="*/ 24620 h 195944"/>
              <a:gd name="TX93" fmla="*/ 70927 w 195944"/>
              <a:gd name="TY93" fmla="*/ 20156 h 195944"/>
              <a:gd name="TX94" fmla="*/ 71183 w 195944"/>
              <a:gd name="TY94" fmla="*/ 20156 h 195944"/>
              <a:gd name="TX95" fmla="*/ 71055 w 195944"/>
              <a:gd name="TY95" fmla="*/ 20411 h 195944"/>
              <a:gd name="TX97" fmla="*/ 89935 w 195944"/>
              <a:gd name="TY97" fmla="*/ 12629 h 195944"/>
              <a:gd name="TX98" fmla="*/ 84194 w 195944"/>
              <a:gd name="TY98" fmla="*/ 13522 h 195944"/>
              <a:gd name="TX99" fmla="*/ 84577 w 195944"/>
              <a:gd name="TY99" fmla="*/ 15053 h 195944"/>
              <a:gd name="TX100" fmla="*/ 84577 w 195944"/>
              <a:gd name="TY100" fmla="*/ 14798 h 195944"/>
              <a:gd name="TX101" fmla="*/ 84960 w 195944"/>
              <a:gd name="TY101" fmla="*/ 15499 h 195944"/>
              <a:gd name="TX102" fmla="*/ 85342 w 195944"/>
              <a:gd name="TY102" fmla="*/ 16201 h 195944"/>
              <a:gd name="TX103" fmla="*/ 86682 w 195944"/>
              <a:gd name="TY103" fmla="*/ 16392 h 195944"/>
              <a:gd name="TX104" fmla="*/ 87894 w 195944"/>
              <a:gd name="TY104" fmla="*/ 16584 h 195944"/>
              <a:gd name="TX105" fmla="*/ 88468 w 195944"/>
              <a:gd name="TY105" fmla="*/ 16839 h 195944"/>
              <a:gd name="TX106" fmla="*/ 89425 w 195944"/>
              <a:gd name="TY106" fmla="*/ 17477 h 195944"/>
              <a:gd name="TX107" fmla="*/ 90126 w 195944"/>
              <a:gd name="TY107" fmla="*/ 18242 h 195944"/>
              <a:gd name="TX108" fmla="*/ 89807 w 195944"/>
              <a:gd name="TY108" fmla="*/ 18880 h 195944"/>
              <a:gd name="TX109" fmla="*/ 88659 w 195944"/>
              <a:gd name="TY109" fmla="*/ 19390 h 195944"/>
              <a:gd name="TX110" fmla="*/ 87065 w 195944"/>
              <a:gd name="TY110" fmla="*/ 20092 h 195944"/>
              <a:gd name="TX111" fmla="*/ 86235 w 195944"/>
              <a:gd name="TY111" fmla="*/ 20538 h 195944"/>
              <a:gd name="TX112" fmla="*/ 86235 w 195944"/>
              <a:gd name="TY112" fmla="*/ 22579 h 195944"/>
              <a:gd name="TX113" fmla="*/ 85980 w 195944"/>
              <a:gd name="TY113" fmla="*/ 24493 h 195944"/>
              <a:gd name="TX114" fmla="*/ 84705 w 195944"/>
              <a:gd name="TY114" fmla="*/ 22133 h 195944"/>
              <a:gd name="TX115" fmla="*/ 83684 w 195944"/>
              <a:gd name="TY115" fmla="*/ 19900 h 195944"/>
              <a:gd name="TX116" fmla="*/ 79857 w 195944"/>
              <a:gd name="TY116" fmla="*/ 20666 h 195944"/>
              <a:gd name="TX117" fmla="*/ 78837 w 195944"/>
              <a:gd name="TY117" fmla="*/ 20538 h 195944"/>
              <a:gd name="TX118" fmla="*/ 76923 w 195944"/>
              <a:gd name="TY118" fmla="*/ 20793 h 195944"/>
              <a:gd name="TX119" fmla="*/ 74882 w 195944"/>
              <a:gd name="TY119" fmla="*/ 20921 h 195944"/>
              <a:gd name="TX120" fmla="*/ 71183 w 195944"/>
              <a:gd name="TY120" fmla="*/ 20156 h 195944"/>
              <a:gd name="TX121" fmla="*/ 71820 w 195944"/>
              <a:gd name="TY121" fmla="*/ 16966 h 195944"/>
              <a:gd name="TX122" fmla="*/ 72713 w 195944"/>
              <a:gd name="TY122" fmla="*/ 16711 h 195944"/>
              <a:gd name="TX123" fmla="*/ 71948 w 195944"/>
              <a:gd name="TY123" fmla="*/ 16329 h 195944"/>
              <a:gd name="TX124" fmla="*/ 68759 w 195944"/>
              <a:gd name="TY124" fmla="*/ 17477 h 195944"/>
              <a:gd name="TX125" fmla="*/ 69779 w 195944"/>
              <a:gd name="TY125" fmla="*/ 18689 h 195944"/>
              <a:gd name="TX126" fmla="*/ 70927 w 195944"/>
              <a:gd name="TY126" fmla="*/ 20156 h 195944"/>
              <a:gd name="TX127" fmla="*/ 67483 w 195944"/>
              <a:gd name="TY127" fmla="*/ 20411 h 195944"/>
              <a:gd name="TX128" fmla="*/ 66335 w 195944"/>
              <a:gd name="TY128" fmla="*/ 20411 h 195944"/>
              <a:gd name="TX129" fmla="*/ 63273 w 195944"/>
              <a:gd name="TY129" fmla="*/ 21304 h 195944"/>
              <a:gd name="TX130" fmla="*/ 64421 w 195944"/>
              <a:gd name="TY130" fmla="*/ 22834 h 195944"/>
              <a:gd name="TX131" fmla="*/ 64294 w 195944"/>
              <a:gd name="TY131" fmla="*/ 23983 h 195944"/>
              <a:gd name="TX132" fmla="*/ 60467 w 195944"/>
              <a:gd name="TY132" fmla="*/ 21049 h 195944"/>
              <a:gd name="TX133" fmla="*/ 25258 w 195944"/>
              <a:gd name="TY133" fmla="*/ 52685 h 195944"/>
              <a:gd name="TX134" fmla="*/ 25577 w 195944"/>
              <a:gd name="TY134" fmla="*/ 54088 h 195944"/>
              <a:gd name="TX135" fmla="*/ 26024 w 195944"/>
              <a:gd name="TY135" fmla="*/ 55173 h 195944"/>
              <a:gd name="TX136" fmla="*/ 27427 w 195944"/>
              <a:gd name="TY136" fmla="*/ 54599 h 195944"/>
              <a:gd name="TX137" fmla="*/ 27810 w 195944"/>
              <a:gd name="TY137" fmla="*/ 57278 h 195944"/>
              <a:gd name="TX138" fmla="*/ 32402 w 195944"/>
              <a:gd name="TY138" fmla="*/ 59956 h 195944"/>
              <a:gd name="TX139" fmla="*/ 34480 w 195944"/>
              <a:gd name="TY139" fmla="*/ 64961 h 195944"/>
              <a:gd name="TX140" fmla="*/ 32912 w 195944"/>
              <a:gd name="TY140" fmla="*/ 64549 h 195944"/>
              <a:gd name="TX141" fmla="*/ 32976 w 195944"/>
              <a:gd name="TY141" fmla="*/ 67100 h 195944"/>
              <a:gd name="TX142" fmla="*/ 34443 w 195944"/>
              <a:gd name="TY142" fmla="*/ 68886 h 195944"/>
              <a:gd name="TX143" fmla="*/ 33104 w 195944"/>
              <a:gd name="TY143" fmla="*/ 71055 h 195944"/>
              <a:gd name="TX144" fmla="*/ 32785 w 195944"/>
              <a:gd name="TY144" fmla="*/ 75966 h 195944"/>
              <a:gd name="TX145" fmla="*/ 32657 w 195944"/>
              <a:gd name="TY145" fmla="*/ 79219 h 195944"/>
              <a:gd name="TX146" fmla="*/ 32912 w 195944"/>
              <a:gd name="TY146" fmla="*/ 79347 h 195944"/>
              <a:gd name="TX147" fmla="*/ 33678 w 195944"/>
              <a:gd name="TY147" fmla="*/ 84130 h 195944"/>
              <a:gd name="TX148" fmla="*/ 36739 w 195944"/>
              <a:gd name="TY148" fmla="*/ 86745 h 195944"/>
              <a:gd name="TX149" fmla="*/ 37377 w 195944"/>
              <a:gd name="TY149" fmla="*/ 89424 h 195944"/>
              <a:gd name="TX150" fmla="*/ 37377 w 195944"/>
              <a:gd name="TY150" fmla="*/ 90445 h 195944"/>
              <a:gd name="TX151" fmla="*/ 37951 w 195944"/>
              <a:gd name="TY151" fmla="*/ 91529 h 195944"/>
              <a:gd name="TX152" fmla="*/ 38717 w 195944"/>
              <a:gd name="TY152" fmla="*/ 92422 h 195944"/>
              <a:gd name="TX153" fmla="*/ 39673 w 195944"/>
              <a:gd name="TY153" fmla="*/ 93379 h 195944"/>
              <a:gd name="TX154" fmla="*/ 40439 w 195944"/>
              <a:gd name="TY154" fmla="*/ 94144 h 195944"/>
              <a:gd name="TX155" fmla="*/ 45669 w 195944"/>
              <a:gd name="TY155" fmla="*/ 97844 h 195944"/>
              <a:gd name="TX156" fmla="*/ 47009 w 195944"/>
              <a:gd name="TY156" fmla="*/ 100969 h 195944"/>
              <a:gd name="TX157" fmla="*/ 48986 w 195944"/>
              <a:gd name="TY157" fmla="*/ 104222 h 195944"/>
              <a:gd name="TX158" fmla="*/ 50262 w 195944"/>
              <a:gd name="TY158" fmla="*/ 106965 h 195944"/>
              <a:gd name="TX159" fmla="*/ 51665 w 195944"/>
              <a:gd name="TY159" fmla="*/ 110218 h 195944"/>
              <a:gd name="TX160" fmla="*/ 51346 w 195944"/>
              <a:gd name="TY160" fmla="*/ 110282 h 195944"/>
              <a:gd name="TX161" fmla="*/ 51027 w 195944"/>
              <a:gd name="TY161" fmla="*/ 110345 h 195944"/>
              <a:gd name="TX162" fmla="*/ 53132 w 195944"/>
              <a:gd name="TY162" fmla="*/ 112386 h 195944"/>
              <a:gd name="TX163" fmla="*/ 55237 w 195944"/>
              <a:gd name="TY163" fmla="*/ 114172 h 195944"/>
              <a:gd name="TX164" fmla="*/ 55556 w 195944"/>
              <a:gd name="TY164" fmla="*/ 115512 h 195944"/>
              <a:gd name="TX165" fmla="*/ 55938 w 195944"/>
              <a:gd name="TY165" fmla="*/ 117043 h 195944"/>
              <a:gd name="TX166" fmla="*/ 57023 w 195944"/>
              <a:gd name="TY166" fmla="*/ 117362 h 195944"/>
              <a:gd name="TX167" fmla="*/ 53706 w 195944"/>
              <a:gd name="TY167" fmla="*/ 108687 h 195944"/>
              <a:gd name="TX168" fmla="*/ 51410 w 195944"/>
              <a:gd name="TY168" fmla="*/ 104732 h 195944"/>
              <a:gd name="TX169" fmla="*/ 50708 w 195944"/>
              <a:gd name="TY169" fmla="*/ 102628 h 195944"/>
              <a:gd name="TX170" fmla="*/ 50134 w 195944"/>
              <a:gd name="TY170" fmla="*/ 100650 h 195944"/>
              <a:gd name="TX171" fmla="*/ 53451 w 195944"/>
              <a:gd name="TY171" fmla="*/ 102309 h 195944"/>
              <a:gd name="TX172" fmla="*/ 56767 w 195944"/>
              <a:gd name="TY172" fmla="*/ 108942 h 195944"/>
              <a:gd name="TX173" fmla="*/ 58043 w 195944"/>
              <a:gd name="TY173" fmla="*/ 110218 h 195944"/>
              <a:gd name="TX174" fmla="*/ 59446 w 195944"/>
              <a:gd name="TY174" fmla="*/ 111749 h 195944"/>
              <a:gd name="TX175" fmla="*/ 60658 w 195944"/>
              <a:gd name="TY175" fmla="*/ 113598 h 195944"/>
              <a:gd name="TX176" fmla="*/ 61998 w 195944"/>
              <a:gd name="TY176" fmla="*/ 115576 h 195944"/>
              <a:gd name="TX177" fmla="*/ 61615 w 195944"/>
              <a:gd name="TY177" fmla="*/ 115831 h 195944"/>
              <a:gd name="TX178" fmla="*/ 61232 w 195944"/>
              <a:gd name="TY178" fmla="*/ 116213 h 195944"/>
              <a:gd name="TX179" fmla="*/ 62380 w 195944"/>
              <a:gd name="TY179" fmla="*/ 116851 h 195944"/>
              <a:gd name="TX180" fmla="*/ 63401 w 195944"/>
              <a:gd name="TY180" fmla="*/ 117425 h 195944"/>
              <a:gd name="TX181" fmla="*/ 64358 w 195944"/>
              <a:gd name="TY181" fmla="*/ 118063 h 195944"/>
              <a:gd name="TX182" fmla="*/ 65314 w 195944"/>
              <a:gd name="TY182" fmla="*/ 119020 h 195944"/>
              <a:gd name="TX183" fmla="*/ 67866 w 195944"/>
              <a:gd name="TY183" fmla="*/ 123230 h 195944"/>
              <a:gd name="TX184" fmla="*/ 67930 w 195944"/>
              <a:gd name="TY184" fmla="*/ 125207 h 195944"/>
              <a:gd name="TX185" fmla="*/ 68121 w 195944"/>
              <a:gd name="TY185" fmla="*/ 127312 h 195944"/>
              <a:gd name="TX186" fmla="*/ 68886 w 195944"/>
              <a:gd name="TY186" fmla="*/ 128715 h 195944"/>
              <a:gd name="TX187" fmla="*/ 70353 w 195944"/>
              <a:gd name="TY187" fmla="*/ 129991 h 195944"/>
              <a:gd name="TX188" fmla="*/ 71820 w 195944"/>
              <a:gd name="TY188" fmla="*/ 130884 h 195944"/>
              <a:gd name="TX189" fmla="*/ 73670 w 195944"/>
              <a:gd name="TY189" fmla="*/ 131713 h 195944"/>
              <a:gd name="TX190" fmla="*/ 75137 w 195944"/>
              <a:gd name="TY190" fmla="*/ 132414 h 195944"/>
              <a:gd name="TX191" fmla="*/ 77433 w 195944"/>
              <a:gd name="TY191" fmla="*/ 133818 h 195944"/>
              <a:gd name="TX192" fmla="*/ 80622 w 195944"/>
              <a:gd name="TY192" fmla="*/ 135604 h 195944"/>
              <a:gd name="TX193" fmla="*/ 82727 w 195944"/>
              <a:gd name="TY193" fmla="*/ 136178 h 195944"/>
              <a:gd name="TX194" fmla="*/ 84768 w 195944"/>
              <a:gd name="TY194" fmla="*/ 135859 h 195944"/>
              <a:gd name="TX195" fmla="*/ 86746 w 195944"/>
              <a:gd name="TY195" fmla="*/ 135349 h 195944"/>
              <a:gd name="TX196" fmla="*/ 90636 w 195944"/>
              <a:gd name="TY196" fmla="*/ 137390 h 195944"/>
              <a:gd name="TX197" fmla="*/ 93507 w 195944"/>
              <a:gd name="TY197" fmla="*/ 140324 h 195944"/>
              <a:gd name="TX198" fmla="*/ 101033 w 195944"/>
              <a:gd name="TY198" fmla="*/ 141727 h 195944"/>
              <a:gd name="TX199" fmla="*/ 102819 w 195944"/>
              <a:gd name="TY199" fmla="*/ 145299 h 195944"/>
              <a:gd name="TX200" fmla="*/ 103648 w 195944"/>
              <a:gd name="TY200" fmla="*/ 146766 h 195944"/>
              <a:gd name="TX201" fmla="*/ 104350 w 195944"/>
              <a:gd name="TY201" fmla="*/ 148105 h 195944"/>
              <a:gd name="TX202" fmla="*/ 106774 w 195944"/>
              <a:gd name="TY202" fmla="*/ 150146 h 195944"/>
              <a:gd name="TX203" fmla="*/ 109197 w 195944"/>
              <a:gd name="TY203" fmla="*/ 152187 h 195944"/>
              <a:gd name="TX204" fmla="*/ 110346 w 195944"/>
              <a:gd name="TY204" fmla="*/ 151039 h 195944"/>
              <a:gd name="TX205" fmla="*/ 113407 w 195944"/>
              <a:gd name="TY205" fmla="*/ 155377 h 195944"/>
              <a:gd name="TX206" fmla="*/ 114294 w 195944"/>
              <a:gd name="TY206" fmla="*/ 154490 h 195944"/>
              <a:gd name="TX207" fmla="*/ 114810 w 195944"/>
              <a:gd name="TY207" fmla="*/ 151805 h 195944"/>
              <a:gd name="TX208" fmla="*/ 115576 w 195944"/>
              <a:gd name="TY208" fmla="*/ 151294 h 195944"/>
              <a:gd name="TX209" fmla="*/ 116214 w 195944"/>
              <a:gd name="TY209" fmla="*/ 150657 h 195944"/>
              <a:gd name="TX210" fmla="*/ 115066 w 195944"/>
              <a:gd name="TY210" fmla="*/ 151039 h 195944"/>
              <a:gd name="TX211" fmla="*/ 108942 w 195944"/>
              <a:gd name="TY211" fmla="*/ 148233 h 195944"/>
              <a:gd name="TX212" fmla="*/ 108368 w 195944"/>
              <a:gd name="TY212" fmla="*/ 147212 h 195944"/>
              <a:gd name="TX213" fmla="*/ 107730 w 195944"/>
              <a:gd name="TY213" fmla="*/ 145681 h 195944"/>
              <a:gd name="TX214" fmla="*/ 107539 w 195944"/>
              <a:gd name="TY214" fmla="*/ 144214 h 195944"/>
              <a:gd name="TX215" fmla="*/ 108304 w 195944"/>
              <a:gd name="TY215" fmla="*/ 143640 h 195944"/>
              <a:gd name="TX216" fmla="*/ 109899 w 195944"/>
              <a:gd name="TY216" fmla="*/ 143449 h 195944"/>
              <a:gd name="TX217" fmla="*/ 109580 w 195944"/>
              <a:gd name="TY217" fmla="*/ 142684 h 195944"/>
              <a:gd name="TX218" fmla="*/ 109070 w 195944"/>
              <a:gd name="TY218" fmla="*/ 141727 h 195944"/>
              <a:gd name="TX219" fmla="*/ 108879 w 195944"/>
              <a:gd name="TY219" fmla="*/ 140132 h 195944"/>
              <a:gd name="TX220" fmla="*/ 108687 w 195944"/>
              <a:gd name="TY220" fmla="*/ 138538 h 195944"/>
              <a:gd name="TX221" fmla="*/ 108049 w 195944"/>
              <a:gd name="TY221" fmla="*/ 137772 h 195944"/>
              <a:gd name="TX222" fmla="*/ 106582 w 195944"/>
              <a:gd name="TY222" fmla="*/ 136050 h 195944"/>
              <a:gd name="TX223" fmla="*/ 105626 w 195944"/>
              <a:gd name="TY223" fmla="*/ 134838 h 195944"/>
              <a:gd name="TX224" fmla="*/ 103521 w 195944"/>
              <a:gd name="TY224" fmla="*/ 135923 h 195944"/>
              <a:gd name="TX225" fmla="*/ 101161 w 195944"/>
              <a:gd name="TY225" fmla="*/ 134711 h 195944"/>
              <a:gd name="TX226" fmla="*/ 101097 w 195944"/>
              <a:gd name="TY226" fmla="*/ 135540 h 195944"/>
              <a:gd name="TX227" fmla="*/ 100906 w 195944"/>
              <a:gd name="TY227" fmla="*/ 136369 h 195944"/>
              <a:gd name="TX228" fmla="*/ 98737 w 195944"/>
              <a:gd name="TY228" fmla="*/ 136241 h 195944"/>
              <a:gd name="TX229" fmla="*/ 99120 w 195944"/>
              <a:gd name="TY229" fmla="*/ 133563 h 195944"/>
              <a:gd name="TX230" fmla="*/ 99630 w 195944"/>
              <a:gd name="TY230" fmla="*/ 130756 h 195944"/>
              <a:gd name="TX231" fmla="*/ 100332 w 195944"/>
              <a:gd name="TY231" fmla="*/ 129034 h 195944"/>
              <a:gd name="TX232" fmla="*/ 101352 w 195944"/>
              <a:gd name="TY232" fmla="*/ 127057 h 195944"/>
              <a:gd name="TX233" fmla="*/ 101926 w 195944"/>
              <a:gd name="TY233" fmla="*/ 125271 h 195944"/>
              <a:gd name="TX234" fmla="*/ 101352 w 195944"/>
              <a:gd name="TY234" fmla="*/ 123931 h 195944"/>
              <a:gd name="TX235" fmla="*/ 98992 w 195944"/>
              <a:gd name="TY235" fmla="*/ 123612 h 195944"/>
              <a:gd name="TX236" fmla="*/ 95293 w 195944"/>
              <a:gd name="TY236" fmla="*/ 126419 h 195944"/>
              <a:gd name="TX237" fmla="*/ 94910 w 195944"/>
              <a:gd name="TY237" fmla="*/ 127886 h 195944"/>
              <a:gd name="TX238" fmla="*/ 94272 w 195944"/>
              <a:gd name="TY238" fmla="*/ 129480 h 195944"/>
              <a:gd name="TX239" fmla="*/ 93124 w 195944"/>
              <a:gd name="TY239" fmla="*/ 130373 h 195944"/>
              <a:gd name="TX240" fmla="*/ 89680 w 195944"/>
              <a:gd name="TY240" fmla="*/ 130629 h 195944"/>
              <a:gd name="TX241" fmla="*/ 86363 w 195944"/>
              <a:gd name="TY241" fmla="*/ 129991 h 195944"/>
              <a:gd name="TX242" fmla="*/ 83301 w 195944"/>
              <a:gd name="TY242" fmla="*/ 126100 h 195944"/>
              <a:gd name="TX243" fmla="*/ 81898 w 195944"/>
              <a:gd name="TY243" fmla="*/ 120806 h 195944"/>
              <a:gd name="TX244" fmla="*/ 82281 w 195944"/>
              <a:gd name="TY244" fmla="*/ 117298 h 195944"/>
              <a:gd name="TX245" fmla="*/ 82664 w 195944"/>
              <a:gd name="TY245" fmla="*/ 113853 h 195944"/>
              <a:gd name="TX246" fmla="*/ 81898 w 195944"/>
              <a:gd name="TY246" fmla="*/ 110473 h 195944"/>
              <a:gd name="TX247" fmla="*/ 83174 w 195944"/>
              <a:gd name="TY247" fmla="*/ 109133 h 195944"/>
              <a:gd name="TX248" fmla="*/ 84577 w 195944"/>
              <a:gd name="TY248" fmla="*/ 107666 h 195944"/>
              <a:gd name="TX249" fmla="*/ 85215 w 195944"/>
              <a:gd name="TY249" fmla="*/ 107411 h 195944"/>
              <a:gd name="TX250" fmla="*/ 85853 w 195944"/>
              <a:gd name="TY250" fmla="*/ 107411 h 195944"/>
              <a:gd name="TX251" fmla="*/ 86363 w 195944"/>
              <a:gd name="TY251" fmla="*/ 107156 h 195944"/>
              <a:gd name="TX252" fmla="*/ 86746 w 195944"/>
              <a:gd name="TY252" fmla="*/ 106391 h 195944"/>
              <a:gd name="TX253" fmla="*/ 86235 w 195944"/>
              <a:gd name="TY253" fmla="*/ 106008 h 195944"/>
              <a:gd name="TX254" fmla="*/ 85725 w 195944"/>
              <a:gd name="TY254" fmla="*/ 105625 h 195944"/>
              <a:gd name="TX255" fmla="*/ 88149 w 195944"/>
              <a:gd name="TY255" fmla="*/ 105753 h 195944"/>
              <a:gd name="TX256" fmla="*/ 90573 w 195944"/>
              <a:gd name="TY256" fmla="*/ 105498 h 195944"/>
              <a:gd name="TX257" fmla="*/ 93379 w 195944"/>
              <a:gd name="TY257" fmla="*/ 105498 h 195944"/>
              <a:gd name="TX258" fmla="*/ 96441 w 195944"/>
              <a:gd name="TY258" fmla="*/ 105243 h 195944"/>
              <a:gd name="TX259" fmla="*/ 96122 w 195944"/>
              <a:gd name="TY259" fmla="*/ 103903 h 195944"/>
              <a:gd name="TX260" fmla="*/ 96058 w 195944"/>
              <a:gd name="TY260" fmla="*/ 102054 h 195944"/>
              <a:gd name="TX261" fmla="*/ 100140 w 195944"/>
              <a:gd name="TY261" fmla="*/ 103329 h 195944"/>
              <a:gd name="TX262" fmla="*/ 102245 w 195944"/>
              <a:gd name="TY262" fmla="*/ 104095 h 195944"/>
              <a:gd name="TX263" fmla="*/ 104605 w 195944"/>
              <a:gd name="TY263" fmla="*/ 104732 h 195944"/>
              <a:gd name="TX264" fmla="*/ 105498 w 195944"/>
              <a:gd name="TY264" fmla="*/ 105434 h 195944"/>
              <a:gd name="TX265" fmla="*/ 106263 w 195944"/>
              <a:gd name="TY265" fmla="*/ 106072 h 195944"/>
              <a:gd name="TX266" fmla="*/ 107029 w 195944"/>
              <a:gd name="TY266" fmla="*/ 106136 h 195944"/>
              <a:gd name="TX267" fmla="*/ 108177 w 195944"/>
              <a:gd name="TY267" fmla="*/ 105243 h 195944"/>
              <a:gd name="TX268" fmla="*/ 109835 w 195944"/>
              <a:gd name="TY268" fmla="*/ 108432 h 195944"/>
              <a:gd name="TX269" fmla="*/ 112387 w 195944"/>
              <a:gd name="TY269" fmla="*/ 114555 h 195944"/>
              <a:gd name="TX270" fmla="*/ 113981 w 195944"/>
              <a:gd name="TY270" fmla="*/ 114810 h 195944"/>
              <a:gd name="TX271" fmla="*/ 114619 w 195944"/>
              <a:gd name="TY271" fmla="*/ 113471 h 195944"/>
              <a:gd name="TX272" fmla="*/ 114619 w 195944"/>
              <a:gd name="TY272" fmla="*/ 111493 h 195944"/>
              <a:gd name="TX273" fmla="*/ 114428 w 195944"/>
              <a:gd name="TY273" fmla="*/ 109835 h 195944"/>
              <a:gd name="TX274" fmla="*/ 114173 w 195944"/>
              <a:gd name="TY274" fmla="*/ 105115 h 195944"/>
              <a:gd name="TX275" fmla="*/ 111621 w 195944"/>
              <a:gd name="TY275" fmla="*/ 103521 h 195944"/>
              <a:gd name="TX276" fmla="*/ 111813 w 195944"/>
              <a:gd name="TY276" fmla="*/ 100969 h 195944"/>
              <a:gd name="TX277" fmla="*/ 113917 w 195944"/>
              <a:gd name="TY277" fmla="*/ 98482 h 195944"/>
              <a:gd name="TX278" fmla="*/ 116022 w 195944"/>
              <a:gd name="TY278" fmla="*/ 97461 h 195944"/>
              <a:gd name="TX279" fmla="*/ 118765 w 195944"/>
              <a:gd name="TY279" fmla="*/ 95930 h 195944"/>
              <a:gd name="TX280" fmla="*/ 120934 w 195944"/>
              <a:gd name="TY280" fmla="*/ 90955 h 195944"/>
              <a:gd name="TX281" fmla="*/ 122337 w 195944"/>
              <a:gd name="TY281" fmla="*/ 89807 h 195944"/>
              <a:gd name="TX282" fmla="*/ 121699 w 195944"/>
              <a:gd name="TY282" fmla="*/ 89424 h 195944"/>
              <a:gd name="TX283" fmla="*/ 120678 w 195944"/>
              <a:gd name="TY283" fmla="*/ 88723 h 195944"/>
              <a:gd name="TX284" fmla="*/ 120041 w 195944"/>
              <a:gd name="TY284" fmla="*/ 88531 h 195944"/>
              <a:gd name="TX285" fmla="*/ 120296 w 195944"/>
              <a:gd name="TY285" fmla="*/ 86235 h 195944"/>
              <a:gd name="TX286" fmla="*/ 121316 w 195944"/>
              <a:gd name="TY286" fmla="*/ 84768 h 195944"/>
              <a:gd name="TX287" fmla="*/ 122464 w 195944"/>
              <a:gd name="TY287" fmla="*/ 83301 h 195944"/>
              <a:gd name="TX288" fmla="*/ 125271 w 195944"/>
              <a:gd name="TY288" fmla="*/ 83684 h 195944"/>
              <a:gd name="TX289" fmla="*/ 125526 w 195944"/>
              <a:gd name="TY289" fmla="*/ 81388 h 195944"/>
              <a:gd name="TX290" fmla="*/ 128333 w 195944"/>
              <a:gd name="TY290" fmla="*/ 79921 h 195944"/>
              <a:gd name="TX291" fmla="*/ 130884 w 195944"/>
              <a:gd name="TY291" fmla="*/ 78709 h 195944"/>
              <a:gd name="TX292" fmla="*/ 131777 w 195944"/>
              <a:gd name="TY292" fmla="*/ 78709 h 195944"/>
              <a:gd name="TX293" fmla="*/ 132032 w 195944"/>
              <a:gd name="TY293" fmla="*/ 78135 h 195944"/>
              <a:gd name="TX294" fmla="*/ 132032 w 195944"/>
              <a:gd name="TY294" fmla="*/ 77178 h 195944"/>
              <a:gd name="TX295" fmla="*/ 132160 w 195944"/>
              <a:gd name="TY295" fmla="*/ 76094 h 195944"/>
              <a:gd name="TX296" fmla="*/ 132542 w 195944"/>
              <a:gd name="TY296" fmla="*/ 75137 h 195944"/>
              <a:gd name="TX297" fmla="*/ 134583 w 195944"/>
              <a:gd name="TY297" fmla="*/ 73797 h 195944"/>
              <a:gd name="TX298" fmla="*/ 136369 w 195944"/>
              <a:gd name="TY298" fmla="*/ 73096 h 195944"/>
              <a:gd name="TX299" fmla="*/ 138793 w 195944"/>
              <a:gd name="TY299" fmla="*/ 71565 h 195944"/>
              <a:gd name="TX300" fmla="*/ 138793 w 195944"/>
              <a:gd name="TY300" fmla="*/ 71055 h 195944"/>
              <a:gd name="TX301" fmla="*/ 142875 w 195944"/>
              <a:gd name="TY301" fmla="*/ 69652 h 195944"/>
              <a:gd name="TX302" fmla="*/ 142237 w 195944"/>
              <a:gd name="TY302" fmla="*/ 66717 h 195944"/>
              <a:gd name="TX303" fmla="*/ 141727 w 195944"/>
              <a:gd name="TY303" fmla="*/ 65378 h 195944"/>
              <a:gd name="TX304" fmla="*/ 139686 w 195944"/>
              <a:gd name="TY304" fmla="*/ 64676 h 195944"/>
              <a:gd name="TX305" fmla="*/ 141217 w 195944"/>
              <a:gd name="TY305" fmla="*/ 64613 h 195944"/>
              <a:gd name="TX306" fmla="*/ 142748 w 195944"/>
              <a:gd name="TY306" fmla="*/ 64421 h 195944"/>
              <a:gd name="TX307" fmla="*/ 141855 w 195944"/>
              <a:gd name="TY307" fmla="*/ 62253 h 195944"/>
              <a:gd name="TX308" fmla="*/ 135859 w 195944"/>
              <a:gd name="TY308" fmla="*/ 63911 h 195944"/>
              <a:gd name="TX309" fmla="*/ 134201 w 195944"/>
              <a:gd name="TY309" fmla="*/ 65442 h 195944"/>
              <a:gd name="TX310" fmla="*/ 132032 w 195944"/>
              <a:gd name="TY310" fmla="*/ 66845 h 195944"/>
              <a:gd name="TX311" fmla="*/ 132670 w 195944"/>
              <a:gd name="TY311" fmla="*/ 64039 h 195944"/>
              <a:gd name="TX312" fmla="*/ 135540 w 195944"/>
              <a:gd name="TY312" fmla="*/ 62890 h 195944"/>
              <a:gd name="TX313" fmla="*/ 137517 w 195944"/>
              <a:gd name="TY313" fmla="*/ 61487 h 195944"/>
              <a:gd name="TX314" fmla="*/ 138857 w 195944"/>
              <a:gd name="TY314" fmla="*/ 61168 h 195944"/>
              <a:gd name="TX315" fmla="*/ 139941 w 195944"/>
              <a:gd name="TY315" fmla="*/ 60977 h 195944"/>
              <a:gd name="TX316" fmla="*/ 151677 w 195944"/>
              <a:gd name="TY316" fmla="*/ 61105 h 195944"/>
              <a:gd name="TX317" fmla="*/ 153080 w 195944"/>
              <a:gd name="TY317" fmla="*/ 59191 h 195944"/>
              <a:gd name="TX318" fmla="*/ 154292 w 195944"/>
              <a:gd name="TY318" fmla="*/ 58043 h 195944"/>
              <a:gd name="TX319" fmla="*/ 156270 w 195944"/>
              <a:gd name="TY319" fmla="*/ 57022 h 195944"/>
              <a:gd name="TX320" fmla="*/ 159204 w 195944"/>
              <a:gd name="TY320" fmla="*/ 55874 h 195944"/>
              <a:gd name="TX321" fmla="*/ 159331 w 195944"/>
              <a:gd name="TY321" fmla="*/ 52940 h 195944"/>
              <a:gd name="TX322" fmla="*/ 157035 w 195944"/>
              <a:gd name="TY322" fmla="*/ 51920 h 195944"/>
              <a:gd name="TX323" fmla="*/ 156142 w 195944"/>
              <a:gd name="TY323" fmla="*/ 49113 h 195944"/>
              <a:gd name="TX324" fmla="*/ 155377 w 195944"/>
              <a:gd name="TY324" fmla="*/ 50134 h 195944"/>
              <a:gd name="TX325" fmla="*/ 154930 w 195944"/>
              <a:gd name="TY325" fmla="*/ 49177 h 195944"/>
              <a:gd name="TX326" fmla="*/ 153973 w 195944"/>
              <a:gd name="TY326" fmla="*/ 49113 h 195944"/>
              <a:gd name="TX327" fmla="*/ 152762 w 195944"/>
              <a:gd name="TY327" fmla="*/ 49368 h 195944"/>
              <a:gd name="TX328" fmla="*/ 151805 w 195944"/>
              <a:gd name="TY328" fmla="*/ 49368 h 195944"/>
              <a:gd name="TX329" fmla="*/ 149317 w 195944"/>
              <a:gd name="TY329" fmla="*/ 47391 h 195944"/>
              <a:gd name="TX330" fmla="*/ 147468 w 195944"/>
              <a:gd name="TY330" fmla="*/ 45286 h 195944"/>
              <a:gd name="TX331" fmla="*/ 148616 w 195944"/>
              <a:gd name="TY331" fmla="*/ 44648 h 195944"/>
              <a:gd name="TX332" fmla="*/ 147340 w 195944"/>
              <a:gd name="TY332" fmla="*/ 43628 h 195944"/>
              <a:gd name="TX333" fmla="*/ 147085 w 195944"/>
              <a:gd name="TY333" fmla="*/ 42607 h 195944"/>
              <a:gd name="TX334" fmla="*/ 145937 w 195944"/>
              <a:gd name="TY334" fmla="*/ 42607 h 195944"/>
              <a:gd name="TX335" fmla="*/ 145809 w 195944"/>
              <a:gd name="TY335" fmla="*/ 40949 h 195944"/>
              <a:gd name="TX336" fmla="*/ 144406 w 195944"/>
              <a:gd name="TY336" fmla="*/ 39546 h 195944"/>
              <a:gd name="TX337" fmla="*/ 143385 w 195944"/>
              <a:gd name="TY337" fmla="*/ 38270 h 195944"/>
              <a:gd name="TX338" fmla="*/ 142811 w 195944"/>
              <a:gd name="TY338" fmla="*/ 38525 h 195944"/>
              <a:gd name="TX339" fmla="*/ 142174 w 195944"/>
              <a:gd name="TY339" fmla="*/ 39227 h 195944"/>
              <a:gd name="TX340" fmla="*/ 141536 w 195944"/>
              <a:gd name="TY340" fmla="*/ 40120 h 195944"/>
              <a:gd name="TX341" fmla="*/ 141089 w 195944"/>
              <a:gd name="TY341" fmla="*/ 40821 h 195944"/>
              <a:gd name="TX342" fmla="*/ 140834 w 195944"/>
              <a:gd name="TY342" fmla="*/ 41077 h 195944"/>
              <a:gd name="TX343" fmla="*/ 137772 w 195944"/>
              <a:gd name="TY343" fmla="*/ 42352 h 195944"/>
              <a:gd name="TX344" fmla="*/ 135604 w 195944"/>
              <a:gd name="TY344" fmla="*/ 42607 h 195944"/>
              <a:gd name="TX345" fmla="*/ 135859 w 195944"/>
              <a:gd name="TY345" fmla="*/ 40949 h 195944"/>
              <a:gd name="TX346" fmla="*/ 133180 w 195944"/>
              <a:gd name="TY346" fmla="*/ 40694 h 195944"/>
              <a:gd name="TX347" fmla="*/ 134456 w 195944"/>
              <a:gd name="TY347" fmla="*/ 38908 h 195944"/>
              <a:gd name="TX348" fmla="*/ 132925 w 195944"/>
              <a:gd name="TY348" fmla="*/ 36867 h 195944"/>
              <a:gd name="TX349" fmla="*/ 133435 w 195944"/>
              <a:gd name="TY349" fmla="*/ 36994 h 195944"/>
              <a:gd name="TX350" fmla="*/ 133945 w 195944"/>
              <a:gd name="TY350" fmla="*/ 37122 h 195944"/>
              <a:gd name="TX351" fmla="*/ 132734 w 195944"/>
              <a:gd name="TY351" fmla="*/ 35910 h 195944"/>
              <a:gd name="TX352" fmla="*/ 130246 w 195944"/>
              <a:gd name="TY352" fmla="*/ 34762 h 195944"/>
              <a:gd name="TX353" fmla="*/ 128460 w 195944"/>
              <a:gd name="TY353" fmla="*/ 33933 h 195944"/>
              <a:gd name="TX354" fmla="*/ 123868 w 195944"/>
              <a:gd name="TY354" fmla="*/ 32593 h 195944"/>
              <a:gd name="TX355" fmla="*/ 119275 w 195944"/>
              <a:gd name="TY355" fmla="*/ 32402 h 195944"/>
              <a:gd name="TX356" fmla="*/ 118510 w 195944"/>
              <a:gd name="TY356" fmla="*/ 33167 h 195944"/>
              <a:gd name="TX357" fmla="*/ 118701 w 195944"/>
              <a:gd name="TY357" fmla="*/ 34252 h 195944"/>
              <a:gd name="TX358" fmla="*/ 119148 w 195944"/>
              <a:gd name="TY358" fmla="*/ 35336 h 195944"/>
              <a:gd name="TX359" fmla="*/ 119786 w 195944"/>
              <a:gd name="TY359" fmla="*/ 38780 h 195944"/>
              <a:gd name="TX360" fmla="*/ 118701 w 195944"/>
              <a:gd name="TY360" fmla="*/ 39801 h 195944"/>
              <a:gd name="TX361" fmla="*/ 118000 w 195944"/>
              <a:gd name="TY361" fmla="*/ 41332 h 195944"/>
              <a:gd name="TX362" fmla="*/ 119467 w 195944"/>
              <a:gd name="TY362" fmla="*/ 42607 h 195944"/>
              <a:gd name="TX363" fmla="*/ 121061 w 195944"/>
              <a:gd name="TY363" fmla="*/ 44138 h 195944"/>
              <a:gd name="TX364" fmla="*/ 120551 w 195944"/>
              <a:gd name="TY364" fmla="*/ 47327 h 195944"/>
              <a:gd name="TX365" fmla="*/ 118637 w 195944"/>
              <a:gd name="TY365" fmla="*/ 48731 h 195944"/>
              <a:gd name="TX366" fmla="*/ 116851 w 195944"/>
              <a:gd name="TY366" fmla="*/ 50006 h 195944"/>
              <a:gd name="TX367" fmla="*/ 116405 w 195944"/>
              <a:gd name="TY367" fmla="*/ 51473 h 195944"/>
              <a:gd name="TX368" fmla="*/ 116469 w 195944"/>
              <a:gd name="TY368" fmla="*/ 52685 h 195944"/>
              <a:gd name="TX369" fmla="*/ 116596 w 195944"/>
              <a:gd name="TY369" fmla="*/ 52366 h 195944"/>
              <a:gd name="TX370" fmla="*/ 116724 w 195944"/>
              <a:gd name="TY370" fmla="*/ 52047 h 195944"/>
              <a:gd name="TX371" fmla="*/ 118127 w 195944"/>
              <a:gd name="TY371" fmla="*/ 54854 h 195944"/>
              <a:gd name="TX372" fmla="*/ 116086 w 195944"/>
              <a:gd name="TY372" fmla="*/ 57150 h 195944"/>
              <a:gd name="TX373" fmla="*/ 113535 w 195944"/>
              <a:gd name="TY373" fmla="*/ 57660 h 195944"/>
              <a:gd name="TX374" fmla="*/ 112578 w 195944"/>
              <a:gd name="TY374" fmla="*/ 55619 h 195944"/>
              <a:gd name="TX375" fmla="*/ 111239 w 195944"/>
              <a:gd name="TY375" fmla="*/ 54088 h 195944"/>
              <a:gd name="TX376" fmla="*/ 110792 w 195944"/>
              <a:gd name="TY376" fmla="*/ 51665 h 195944"/>
              <a:gd name="TX377" fmla="*/ 109580 w 195944"/>
              <a:gd name="TY377" fmla="*/ 48986 h 195944"/>
              <a:gd name="TX378" fmla="*/ 107156 w 195944"/>
              <a:gd name="TY378" fmla="*/ 48475 h 195944"/>
              <a:gd name="TX379" fmla="*/ 104860 w 195944"/>
              <a:gd name="TY379" fmla="*/ 49113 h 195944"/>
              <a:gd name="TX380" fmla="*/ 98609 w 195944"/>
              <a:gd name="TY380" fmla="*/ 45286 h 195944"/>
              <a:gd name="TX381" fmla="*/ 91211 w 195944"/>
              <a:gd name="TY381" fmla="*/ 44776 h 195944"/>
              <a:gd name="TX382" fmla="*/ 91211 w 195944"/>
              <a:gd name="TY382" fmla="*/ 42607 h 195944"/>
              <a:gd name="TX383" fmla="*/ 88532 w 195944"/>
              <a:gd name="TY383" fmla="*/ 41077 h 195944"/>
              <a:gd name="TX384" fmla="*/ 88021 w 195944"/>
              <a:gd name="TY384" fmla="*/ 36612 h 195944"/>
              <a:gd name="TX385" fmla="*/ 89169 w 195944"/>
              <a:gd name="TY385" fmla="*/ 34826 h 195944"/>
              <a:gd name="TX386" fmla="*/ 90318 w 195944"/>
              <a:gd name="TY386" fmla="*/ 32912 h 195944"/>
              <a:gd name="TX387" fmla="*/ 92295 w 195944"/>
              <a:gd name="TY387" fmla="*/ 32147 h 195944"/>
              <a:gd name="TX388" fmla="*/ 94400 w 195944"/>
              <a:gd name="TY388" fmla="*/ 31126 h 195944"/>
              <a:gd name="TX389" fmla="*/ 94081 w 195944"/>
              <a:gd name="TY389" fmla="*/ 30297 h 195944"/>
              <a:gd name="TX390" fmla="*/ 92869 w 195944"/>
              <a:gd name="TY390" fmla="*/ 29723 h 195944"/>
              <a:gd name="TX391" fmla="*/ 100906 w 195944"/>
              <a:gd name="TY391" fmla="*/ 27427 h 195944"/>
              <a:gd name="TX392" fmla="*/ 101288 w 195944"/>
              <a:gd name="TY392" fmla="*/ 25641 h 195944"/>
              <a:gd name="TX393" fmla="*/ 101543 w 195944"/>
              <a:gd name="TY393" fmla="*/ 25768 h 195944"/>
              <a:gd name="TX394" fmla="*/ 101799 w 195944"/>
              <a:gd name="TY394" fmla="*/ 25896 h 195944"/>
              <a:gd name="TX395" fmla="*/ 102692 w 195944"/>
              <a:gd name="TY395" fmla="*/ 23727 h 195944"/>
              <a:gd name="TX396" fmla="*/ 106008 w 195944"/>
              <a:gd name="TY396" fmla="*/ 22707 h 195944"/>
              <a:gd name="TX397" fmla="*/ 107412 w 195944"/>
              <a:gd name="TY397" fmla="*/ 23472 h 195944"/>
              <a:gd name="TX398" fmla="*/ 108687 w 195944"/>
              <a:gd name="TY398" fmla="*/ 24110 h 195944"/>
              <a:gd name="TX399" fmla="*/ 111430 w 195944"/>
              <a:gd name="TY399" fmla="*/ 22834 h 195944"/>
              <a:gd name="TX400" fmla="*/ 110218 w 195944"/>
              <a:gd name="TY400" fmla="*/ 19900 h 195944"/>
              <a:gd name="TX401" fmla="*/ 111111 w 195944"/>
              <a:gd name="TY401" fmla="*/ 19135 h 195944"/>
              <a:gd name="TX402" fmla="*/ 110218 w 195944"/>
              <a:gd name="TY402" fmla="*/ 16711 h 195944"/>
              <a:gd name="TX403" fmla="*/ 109389 w 195944"/>
              <a:gd name="TY403" fmla="*/ 16392 h 195944"/>
              <a:gd name="TX404" fmla="*/ 108560 w 195944"/>
              <a:gd name="TY404" fmla="*/ 16392 h 195944"/>
              <a:gd name="TX405" fmla="*/ 107667 w 195944"/>
              <a:gd name="TY405" fmla="*/ 16329 h 195944"/>
              <a:gd name="TX406" fmla="*/ 106646 w 195944"/>
              <a:gd name="TY406" fmla="*/ 16073 h 195944"/>
              <a:gd name="TX407" fmla="*/ 106391 w 195944"/>
              <a:gd name="TY407" fmla="*/ 16201 h 195944"/>
              <a:gd name="TX408" fmla="*/ 105370 w 195944"/>
              <a:gd name="TY408" fmla="*/ 16201 h 195944"/>
              <a:gd name="TX409" fmla="*/ 104860 w 195944"/>
              <a:gd name="TY409" fmla="*/ 16839 h 195944"/>
              <a:gd name="TX410" fmla="*/ 104860 w 195944"/>
              <a:gd name="TY410" fmla="*/ 16966 h 195944"/>
              <a:gd name="TX411" fmla="*/ 105370 w 195944"/>
              <a:gd name="TY411" fmla="*/ 17732 h 195944"/>
              <a:gd name="TX412" fmla="*/ 106008 w 195944"/>
              <a:gd name="TY412" fmla="*/ 17859 h 195944"/>
              <a:gd name="TX413" fmla="*/ 106391 w 195944"/>
              <a:gd name="TY413" fmla="*/ 18114 h 195944"/>
              <a:gd name="TX414" fmla="*/ 106072 w 195944"/>
              <a:gd name="TY414" fmla="*/ 18433 h 195944"/>
              <a:gd name="TX415" fmla="*/ 105753 w 195944"/>
              <a:gd name="TY415" fmla="*/ 18752 h 195944"/>
              <a:gd name="TX416" fmla="*/ 106136 w 195944"/>
              <a:gd name="TY416" fmla="*/ 19390 h 195944"/>
              <a:gd name="TX417" fmla="*/ 104350 w 195944"/>
              <a:gd name="TY417" fmla="*/ 20347 h 195944"/>
              <a:gd name="TX418" fmla="*/ 102181 w 195944"/>
              <a:gd name="TY418" fmla="*/ 21686 h 195944"/>
              <a:gd name="TX419" fmla="*/ 101671 w 195944"/>
              <a:gd name="TY419" fmla="*/ 22005 h 195944"/>
              <a:gd name="TX420" fmla="*/ 101161 w 195944"/>
              <a:gd name="TY420" fmla="*/ 22324 h 195944"/>
              <a:gd name="TX421" fmla="*/ 100650 w 195944"/>
              <a:gd name="TY421" fmla="*/ 22069 h 195944"/>
              <a:gd name="TX422" fmla="*/ 100140 w 195944"/>
              <a:gd name="TY422" fmla="*/ 20921 h 195944"/>
              <a:gd name="TX423" fmla="*/ 99630 w 195944"/>
              <a:gd name="TY423" fmla="*/ 19454 h 195944"/>
              <a:gd name="TX424" fmla="*/ 99056 w 195944"/>
              <a:gd name="TY424" fmla="*/ 18178 h 195944"/>
              <a:gd name="TX425" fmla="*/ 98354 w 195944"/>
              <a:gd name="TY425" fmla="*/ 17604 h 195944"/>
              <a:gd name="TX426" fmla="*/ 96058 w 195944"/>
              <a:gd name="TY426" fmla="*/ 19773 h 195944"/>
              <a:gd name="TX427" fmla="*/ 94400 w 195944"/>
              <a:gd name="TY427" fmla="*/ 17540 h 195944"/>
              <a:gd name="TX428" fmla="*/ 91211 w 195944"/>
              <a:gd name="TY428" fmla="*/ 16584 h 195944"/>
              <a:gd name="TX429" fmla="*/ 90062 w 195944"/>
              <a:gd name="TY429" fmla="*/ 12757 h 195944"/>
              <a:gd name="TX431" fmla="*/ 97972 w 195944"/>
              <a:gd name="TY431" fmla="*/ 0 h 195944"/>
              <a:gd name="TX432" fmla="*/ 147149 w 195944"/>
              <a:gd name="TY432" fmla="*/ 13139 h 195944"/>
              <a:gd name="TX433" fmla="*/ 182804 w 195944"/>
              <a:gd name="TY433" fmla="*/ 48794 h 195944"/>
              <a:gd name="TX434" fmla="*/ 195943 w 195944"/>
              <a:gd name="TY434" fmla="*/ 97971 h 195944"/>
              <a:gd name="TX435" fmla="*/ 182804 w 195944"/>
              <a:gd name="TY435" fmla="*/ 147148 h 195944"/>
              <a:gd name="TX436" fmla="*/ 147149 w 195944"/>
              <a:gd name="TY436" fmla="*/ 182803 h 195944"/>
              <a:gd name="TX437" fmla="*/ 97972 w 195944"/>
              <a:gd name="TY437" fmla="*/ 195943 h 195944"/>
              <a:gd name="TX438" fmla="*/ 48795 w 195944"/>
              <a:gd name="TY438" fmla="*/ 182803 h 195944"/>
              <a:gd name="TX439" fmla="*/ 13140 w 195944"/>
              <a:gd name="TY439" fmla="*/ 147148 h 195944"/>
              <a:gd name="TX440" fmla="*/ 0 w 195944"/>
              <a:gd name="TY440" fmla="*/ 97971 h 195944"/>
              <a:gd name="TX441" fmla="*/ 13140 w 195944"/>
              <a:gd name="TY441" fmla="*/ 48794 h 195944"/>
              <a:gd name="TX442" fmla="*/ 48795 w 195944"/>
              <a:gd name="TY442" fmla="*/ 13139 h 195944"/>
              <a:gd name="TX443" fmla="*/ 97972 w 195944"/>
              <a:gd name="TY443" fmla="*/ 0 h 19594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5" y="TY435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</a:cxnLst>
            <a:rect l="l" t="t" r="r" b="b"/>
            <a:pathLst>
              <a:path w="195944" h="195944">
                <a:moveTo>
                  <a:pt x="127822" y="145618"/>
                </a:moveTo>
                <a:cubicBezTo>
                  <a:pt x="126632" y="146170"/>
                  <a:pt x="125739" y="146830"/>
                  <a:pt x="125143" y="147595"/>
                </a:cubicBezTo>
                <a:cubicBezTo>
                  <a:pt x="125058" y="147680"/>
                  <a:pt x="124654" y="147914"/>
                  <a:pt x="123931" y="148297"/>
                </a:cubicBezTo>
                <a:cubicBezTo>
                  <a:pt x="123209" y="148679"/>
                  <a:pt x="122720" y="148998"/>
                  <a:pt x="122464" y="149253"/>
                </a:cubicBezTo>
                <a:cubicBezTo>
                  <a:pt x="122124" y="149764"/>
                  <a:pt x="121742" y="150508"/>
                  <a:pt x="121316" y="151486"/>
                </a:cubicBezTo>
                <a:cubicBezTo>
                  <a:pt x="120891" y="152464"/>
                  <a:pt x="120636" y="153038"/>
                  <a:pt x="120551" y="153208"/>
                </a:cubicBezTo>
                <a:cubicBezTo>
                  <a:pt x="120551" y="153038"/>
                  <a:pt x="120445" y="152761"/>
                  <a:pt x="120232" y="152379"/>
                </a:cubicBezTo>
                <a:cubicBezTo>
                  <a:pt x="120019" y="151996"/>
                  <a:pt x="119913" y="151720"/>
                  <a:pt x="119913" y="151550"/>
                </a:cubicBezTo>
                <a:cubicBezTo>
                  <a:pt x="118893" y="151720"/>
                  <a:pt x="118212" y="151592"/>
                  <a:pt x="117872" y="151167"/>
                </a:cubicBezTo>
                <a:cubicBezTo>
                  <a:pt x="118297" y="152528"/>
                  <a:pt x="118637" y="153250"/>
                  <a:pt x="118893" y="153335"/>
                </a:cubicBezTo>
                <a:lnTo>
                  <a:pt x="118382" y="153080"/>
                </a:lnTo>
                <a:cubicBezTo>
                  <a:pt x="118297" y="153591"/>
                  <a:pt x="118425" y="154228"/>
                  <a:pt x="118765" y="154994"/>
                </a:cubicBezTo>
                <a:cubicBezTo>
                  <a:pt x="119105" y="155759"/>
                  <a:pt x="119275" y="156227"/>
                  <a:pt x="119275" y="156397"/>
                </a:cubicBezTo>
                <a:cubicBezTo>
                  <a:pt x="119360" y="156822"/>
                  <a:pt x="119297" y="157375"/>
                  <a:pt x="119084" y="158055"/>
                </a:cubicBezTo>
                <a:cubicBezTo>
                  <a:pt x="118871" y="158736"/>
                  <a:pt x="118765" y="159204"/>
                  <a:pt x="118765" y="159459"/>
                </a:cubicBezTo>
                <a:cubicBezTo>
                  <a:pt x="118765" y="159629"/>
                  <a:pt x="118978" y="160096"/>
                  <a:pt x="119403" y="160862"/>
                </a:cubicBezTo>
                <a:cubicBezTo>
                  <a:pt x="119743" y="162478"/>
                  <a:pt x="119658" y="163838"/>
                  <a:pt x="119148" y="164944"/>
                </a:cubicBezTo>
                <a:cubicBezTo>
                  <a:pt x="119148" y="165029"/>
                  <a:pt x="118999" y="165327"/>
                  <a:pt x="118701" y="165837"/>
                </a:cubicBezTo>
                <a:cubicBezTo>
                  <a:pt x="118404" y="166347"/>
                  <a:pt x="118127" y="166815"/>
                  <a:pt x="117872" y="167240"/>
                </a:cubicBezTo>
                <a:lnTo>
                  <a:pt x="117617" y="167878"/>
                </a:lnTo>
                <a:lnTo>
                  <a:pt x="117362" y="167751"/>
                </a:lnTo>
                <a:cubicBezTo>
                  <a:pt x="117277" y="167665"/>
                  <a:pt x="117192" y="167665"/>
                  <a:pt x="117107" y="167751"/>
                </a:cubicBezTo>
                <a:cubicBezTo>
                  <a:pt x="117022" y="168261"/>
                  <a:pt x="116639" y="168814"/>
                  <a:pt x="115959" y="169409"/>
                </a:cubicBezTo>
                <a:cubicBezTo>
                  <a:pt x="115278" y="170004"/>
                  <a:pt x="114853" y="170472"/>
                  <a:pt x="114683" y="170812"/>
                </a:cubicBezTo>
                <a:cubicBezTo>
                  <a:pt x="113407" y="172768"/>
                  <a:pt x="113024" y="174384"/>
                  <a:pt x="113535" y="175660"/>
                </a:cubicBezTo>
                <a:cubicBezTo>
                  <a:pt x="113790" y="176340"/>
                  <a:pt x="114215" y="176765"/>
                  <a:pt x="114810" y="176935"/>
                </a:cubicBezTo>
                <a:cubicBezTo>
                  <a:pt x="115066" y="177020"/>
                  <a:pt x="115193" y="176935"/>
                  <a:pt x="115193" y="176680"/>
                </a:cubicBezTo>
                <a:cubicBezTo>
                  <a:pt x="115278" y="177446"/>
                  <a:pt x="114810" y="178594"/>
                  <a:pt x="113790" y="180124"/>
                </a:cubicBezTo>
                <a:cubicBezTo>
                  <a:pt x="113875" y="180210"/>
                  <a:pt x="114045" y="180337"/>
                  <a:pt x="114300" y="180507"/>
                </a:cubicBezTo>
                <a:cubicBezTo>
                  <a:pt x="112854" y="180507"/>
                  <a:pt x="112429" y="181103"/>
                  <a:pt x="113024" y="182293"/>
                </a:cubicBezTo>
                <a:cubicBezTo>
                  <a:pt x="130203" y="179232"/>
                  <a:pt x="145171" y="171535"/>
                  <a:pt x="157928" y="159204"/>
                </a:cubicBezTo>
                <a:lnTo>
                  <a:pt x="157545" y="159204"/>
                </a:lnTo>
                <a:lnTo>
                  <a:pt x="158183" y="158948"/>
                </a:lnTo>
                <a:lnTo>
                  <a:pt x="158821" y="158311"/>
                </a:lnTo>
                <a:cubicBezTo>
                  <a:pt x="158226" y="157460"/>
                  <a:pt x="156993" y="156950"/>
                  <a:pt x="155122" y="156780"/>
                </a:cubicBezTo>
                <a:cubicBezTo>
                  <a:pt x="155207" y="155759"/>
                  <a:pt x="154611" y="154632"/>
                  <a:pt x="153336" y="153399"/>
                </a:cubicBezTo>
                <a:cubicBezTo>
                  <a:pt x="152060" y="152166"/>
                  <a:pt x="150912" y="151507"/>
                  <a:pt x="149891" y="151422"/>
                </a:cubicBezTo>
                <a:cubicBezTo>
                  <a:pt x="149891" y="151082"/>
                  <a:pt x="149445" y="150614"/>
                  <a:pt x="148552" y="150019"/>
                </a:cubicBezTo>
                <a:cubicBezTo>
                  <a:pt x="147659" y="149423"/>
                  <a:pt x="146915" y="149083"/>
                  <a:pt x="146319" y="148998"/>
                </a:cubicBezTo>
                <a:cubicBezTo>
                  <a:pt x="145554" y="148828"/>
                  <a:pt x="144406" y="149211"/>
                  <a:pt x="142875" y="150146"/>
                </a:cubicBezTo>
                <a:cubicBezTo>
                  <a:pt x="142280" y="150401"/>
                  <a:pt x="142110" y="150614"/>
                  <a:pt x="142365" y="150784"/>
                </a:cubicBezTo>
                <a:cubicBezTo>
                  <a:pt x="142110" y="150529"/>
                  <a:pt x="141599" y="150061"/>
                  <a:pt x="140834" y="149381"/>
                </a:cubicBezTo>
                <a:cubicBezTo>
                  <a:pt x="140069" y="148701"/>
                  <a:pt x="139388" y="148233"/>
                  <a:pt x="138793" y="147978"/>
                </a:cubicBezTo>
                <a:cubicBezTo>
                  <a:pt x="138623" y="147893"/>
                  <a:pt x="138304" y="147850"/>
                  <a:pt x="137836" y="147850"/>
                </a:cubicBezTo>
                <a:cubicBezTo>
                  <a:pt x="137369" y="147850"/>
                  <a:pt x="137007" y="147765"/>
                  <a:pt x="136752" y="147595"/>
                </a:cubicBezTo>
                <a:cubicBezTo>
                  <a:pt x="136667" y="147510"/>
                  <a:pt x="136412" y="147319"/>
                  <a:pt x="135987" y="147021"/>
                </a:cubicBezTo>
                <a:cubicBezTo>
                  <a:pt x="135561" y="146723"/>
                  <a:pt x="135264" y="146532"/>
                  <a:pt x="135094" y="146447"/>
                </a:cubicBezTo>
                <a:cubicBezTo>
                  <a:pt x="134923" y="146362"/>
                  <a:pt x="134647" y="146234"/>
                  <a:pt x="134264" y="146064"/>
                </a:cubicBezTo>
                <a:cubicBezTo>
                  <a:pt x="133882" y="145894"/>
                  <a:pt x="133563" y="145830"/>
                  <a:pt x="133308" y="145873"/>
                </a:cubicBezTo>
                <a:cubicBezTo>
                  <a:pt x="133052" y="145915"/>
                  <a:pt x="132734" y="146022"/>
                  <a:pt x="132351" y="146192"/>
                </a:cubicBezTo>
                <a:cubicBezTo>
                  <a:pt x="131968" y="146362"/>
                  <a:pt x="131607" y="146617"/>
                  <a:pt x="131267" y="146957"/>
                </a:cubicBezTo>
                <a:cubicBezTo>
                  <a:pt x="130926" y="147297"/>
                  <a:pt x="130735" y="147956"/>
                  <a:pt x="130693" y="148934"/>
                </a:cubicBezTo>
                <a:cubicBezTo>
                  <a:pt x="130650" y="149912"/>
                  <a:pt x="130544" y="150529"/>
                  <a:pt x="130374" y="150784"/>
                </a:cubicBezTo>
                <a:cubicBezTo>
                  <a:pt x="129693" y="150274"/>
                  <a:pt x="129672" y="149423"/>
                  <a:pt x="130310" y="148233"/>
                </a:cubicBezTo>
                <a:cubicBezTo>
                  <a:pt x="130948" y="147042"/>
                  <a:pt x="131011" y="146192"/>
                  <a:pt x="130501" y="145681"/>
                </a:cubicBezTo>
                <a:cubicBezTo>
                  <a:pt x="129906" y="145086"/>
                  <a:pt x="129013" y="145065"/>
                  <a:pt x="127822" y="145618"/>
                </a:cubicBezTo>
                <a:close/>
                <a:moveTo>
                  <a:pt x="34480" y="64961"/>
                </a:moveTo>
                <a:lnTo>
                  <a:pt x="35336" y="65187"/>
                </a:lnTo>
                <a:cubicBezTo>
                  <a:pt x="35251" y="65357"/>
                  <a:pt x="35209" y="65633"/>
                  <a:pt x="35209" y="66016"/>
                </a:cubicBezTo>
                <a:cubicBezTo>
                  <a:pt x="35209" y="66399"/>
                  <a:pt x="35209" y="66632"/>
                  <a:pt x="35209" y="66717"/>
                </a:cubicBezTo>
                <a:close/>
                <a:moveTo>
                  <a:pt x="150912" y="52302"/>
                </a:moveTo>
                <a:cubicBezTo>
                  <a:pt x="151167" y="52473"/>
                  <a:pt x="151592" y="52685"/>
                  <a:pt x="152188" y="52940"/>
                </a:cubicBezTo>
                <a:cubicBezTo>
                  <a:pt x="151677" y="53280"/>
                  <a:pt x="151422" y="53323"/>
                  <a:pt x="151422" y="53068"/>
                </a:cubicBezTo>
                <a:cubicBezTo>
                  <a:pt x="151337" y="52983"/>
                  <a:pt x="151231" y="52855"/>
                  <a:pt x="151103" y="52685"/>
                </a:cubicBezTo>
                <a:cubicBezTo>
                  <a:pt x="150976" y="52515"/>
                  <a:pt x="150912" y="52387"/>
                  <a:pt x="150912" y="52302"/>
                </a:cubicBezTo>
                <a:close/>
                <a:moveTo>
                  <a:pt x="155377" y="50134"/>
                </a:moveTo>
                <a:lnTo>
                  <a:pt x="155377" y="50261"/>
                </a:lnTo>
                <a:cubicBezTo>
                  <a:pt x="155377" y="50431"/>
                  <a:pt x="154973" y="50857"/>
                  <a:pt x="154165" y="51537"/>
                </a:cubicBezTo>
                <a:cubicBezTo>
                  <a:pt x="153357" y="52217"/>
                  <a:pt x="152868" y="52728"/>
                  <a:pt x="152698" y="53068"/>
                </a:cubicBezTo>
                <a:cubicBezTo>
                  <a:pt x="152613" y="52983"/>
                  <a:pt x="152443" y="52940"/>
                  <a:pt x="152188" y="52940"/>
                </a:cubicBezTo>
                <a:cubicBezTo>
                  <a:pt x="153123" y="52345"/>
                  <a:pt x="154186" y="51409"/>
                  <a:pt x="155377" y="50134"/>
                </a:cubicBezTo>
                <a:close/>
                <a:moveTo>
                  <a:pt x="89552" y="29085"/>
                </a:moveTo>
                <a:cubicBezTo>
                  <a:pt x="89637" y="29085"/>
                  <a:pt x="89914" y="29128"/>
                  <a:pt x="90381" y="29213"/>
                </a:cubicBezTo>
                <a:cubicBezTo>
                  <a:pt x="90849" y="29298"/>
                  <a:pt x="91296" y="29383"/>
                  <a:pt x="91721" y="29468"/>
                </a:cubicBezTo>
                <a:cubicBezTo>
                  <a:pt x="92146" y="29553"/>
                  <a:pt x="92529" y="29638"/>
                  <a:pt x="92869" y="29723"/>
                </a:cubicBezTo>
                <a:cubicBezTo>
                  <a:pt x="91508" y="29553"/>
                  <a:pt x="90403" y="29340"/>
                  <a:pt x="89552" y="29085"/>
                </a:cubicBezTo>
                <a:close/>
                <a:moveTo>
                  <a:pt x="100332" y="24684"/>
                </a:moveTo>
                <a:cubicBezTo>
                  <a:pt x="100884" y="24812"/>
                  <a:pt x="101203" y="25131"/>
                  <a:pt x="101288" y="25641"/>
                </a:cubicBezTo>
                <a:cubicBezTo>
                  <a:pt x="100863" y="25386"/>
                  <a:pt x="99970" y="25173"/>
                  <a:pt x="98609" y="25003"/>
                </a:cubicBezTo>
                <a:cubicBezTo>
                  <a:pt x="99205" y="24663"/>
                  <a:pt x="99779" y="24557"/>
                  <a:pt x="100332" y="24684"/>
                </a:cubicBezTo>
                <a:close/>
                <a:moveTo>
                  <a:pt x="95930" y="24620"/>
                </a:moveTo>
                <a:cubicBezTo>
                  <a:pt x="96101" y="24705"/>
                  <a:pt x="96994" y="24833"/>
                  <a:pt x="98609" y="25003"/>
                </a:cubicBezTo>
                <a:cubicBezTo>
                  <a:pt x="98099" y="25343"/>
                  <a:pt x="97759" y="25598"/>
                  <a:pt x="97589" y="25768"/>
                </a:cubicBezTo>
                <a:lnTo>
                  <a:pt x="97206" y="25513"/>
                </a:lnTo>
                <a:cubicBezTo>
                  <a:pt x="97036" y="25258"/>
                  <a:pt x="96802" y="25046"/>
                  <a:pt x="96505" y="24876"/>
                </a:cubicBezTo>
                <a:cubicBezTo>
                  <a:pt x="96207" y="24705"/>
                  <a:pt x="96016" y="24620"/>
                  <a:pt x="95930" y="24620"/>
                </a:cubicBezTo>
                <a:close/>
                <a:moveTo>
                  <a:pt x="70927" y="20156"/>
                </a:moveTo>
                <a:lnTo>
                  <a:pt x="71183" y="20156"/>
                </a:lnTo>
                <a:cubicBezTo>
                  <a:pt x="71183" y="20326"/>
                  <a:pt x="71140" y="20411"/>
                  <a:pt x="71055" y="20411"/>
                </a:cubicBezTo>
                <a:close/>
                <a:moveTo>
                  <a:pt x="89935" y="12629"/>
                </a:moveTo>
                <a:cubicBezTo>
                  <a:pt x="87384" y="12969"/>
                  <a:pt x="85470" y="13267"/>
                  <a:pt x="84194" y="13522"/>
                </a:cubicBezTo>
                <a:cubicBezTo>
                  <a:pt x="84024" y="14032"/>
                  <a:pt x="84152" y="14543"/>
                  <a:pt x="84577" y="15053"/>
                </a:cubicBezTo>
                <a:lnTo>
                  <a:pt x="84577" y="14798"/>
                </a:lnTo>
                <a:cubicBezTo>
                  <a:pt x="84662" y="14968"/>
                  <a:pt x="84790" y="15202"/>
                  <a:pt x="84960" y="15499"/>
                </a:cubicBezTo>
                <a:cubicBezTo>
                  <a:pt x="85130" y="15797"/>
                  <a:pt x="85257" y="16031"/>
                  <a:pt x="85342" y="16201"/>
                </a:cubicBezTo>
                <a:cubicBezTo>
                  <a:pt x="85598" y="16286"/>
                  <a:pt x="86044" y="16350"/>
                  <a:pt x="86682" y="16392"/>
                </a:cubicBezTo>
                <a:cubicBezTo>
                  <a:pt x="87320" y="16435"/>
                  <a:pt x="87724" y="16499"/>
                  <a:pt x="87894" y="16584"/>
                </a:cubicBezTo>
                <a:cubicBezTo>
                  <a:pt x="88149" y="16669"/>
                  <a:pt x="88340" y="16754"/>
                  <a:pt x="88468" y="16839"/>
                </a:cubicBezTo>
                <a:cubicBezTo>
                  <a:pt x="88595" y="16924"/>
                  <a:pt x="88914" y="17136"/>
                  <a:pt x="89425" y="17477"/>
                </a:cubicBezTo>
                <a:cubicBezTo>
                  <a:pt x="89935" y="17817"/>
                  <a:pt x="90169" y="18072"/>
                  <a:pt x="90126" y="18242"/>
                </a:cubicBezTo>
                <a:cubicBezTo>
                  <a:pt x="90084" y="18412"/>
                  <a:pt x="89977" y="18625"/>
                  <a:pt x="89807" y="18880"/>
                </a:cubicBezTo>
                <a:cubicBezTo>
                  <a:pt x="89637" y="18965"/>
                  <a:pt x="89254" y="19135"/>
                  <a:pt x="88659" y="19390"/>
                </a:cubicBezTo>
                <a:cubicBezTo>
                  <a:pt x="88064" y="19645"/>
                  <a:pt x="87532" y="19879"/>
                  <a:pt x="87065" y="20092"/>
                </a:cubicBezTo>
                <a:cubicBezTo>
                  <a:pt x="86597" y="20304"/>
                  <a:pt x="86320" y="20453"/>
                  <a:pt x="86235" y="20538"/>
                </a:cubicBezTo>
                <a:cubicBezTo>
                  <a:pt x="85980" y="20963"/>
                  <a:pt x="85980" y="21644"/>
                  <a:pt x="86235" y="22579"/>
                </a:cubicBezTo>
                <a:cubicBezTo>
                  <a:pt x="86491" y="23515"/>
                  <a:pt x="86405" y="24153"/>
                  <a:pt x="85980" y="24493"/>
                </a:cubicBezTo>
                <a:cubicBezTo>
                  <a:pt x="85555" y="24068"/>
                  <a:pt x="85130" y="23281"/>
                  <a:pt x="84705" y="22133"/>
                </a:cubicBezTo>
                <a:cubicBezTo>
                  <a:pt x="84279" y="20985"/>
                  <a:pt x="83939" y="20241"/>
                  <a:pt x="83684" y="19900"/>
                </a:cubicBezTo>
                <a:cubicBezTo>
                  <a:pt x="84364" y="20666"/>
                  <a:pt x="83089" y="20921"/>
                  <a:pt x="79857" y="20666"/>
                </a:cubicBezTo>
                <a:lnTo>
                  <a:pt x="78837" y="20538"/>
                </a:lnTo>
                <a:cubicBezTo>
                  <a:pt x="78496" y="20538"/>
                  <a:pt x="77858" y="20623"/>
                  <a:pt x="76923" y="20793"/>
                </a:cubicBezTo>
                <a:cubicBezTo>
                  <a:pt x="75988" y="20963"/>
                  <a:pt x="75307" y="21006"/>
                  <a:pt x="74882" y="20921"/>
                </a:cubicBezTo>
                <a:cubicBezTo>
                  <a:pt x="74287" y="20921"/>
                  <a:pt x="73053" y="20666"/>
                  <a:pt x="71183" y="20156"/>
                </a:cubicBezTo>
                <a:cubicBezTo>
                  <a:pt x="71778" y="18710"/>
                  <a:pt x="71990" y="17647"/>
                  <a:pt x="71820" y="16966"/>
                </a:cubicBezTo>
                <a:cubicBezTo>
                  <a:pt x="72246" y="16966"/>
                  <a:pt x="72543" y="16881"/>
                  <a:pt x="72713" y="16711"/>
                </a:cubicBezTo>
                <a:lnTo>
                  <a:pt x="71948" y="16329"/>
                </a:lnTo>
                <a:cubicBezTo>
                  <a:pt x="71693" y="16414"/>
                  <a:pt x="70630" y="16796"/>
                  <a:pt x="68759" y="17477"/>
                </a:cubicBezTo>
                <a:cubicBezTo>
                  <a:pt x="68929" y="17732"/>
                  <a:pt x="69269" y="18136"/>
                  <a:pt x="69779" y="18689"/>
                </a:cubicBezTo>
                <a:cubicBezTo>
                  <a:pt x="70290" y="19241"/>
                  <a:pt x="70672" y="19730"/>
                  <a:pt x="70927" y="20156"/>
                </a:cubicBezTo>
                <a:cubicBezTo>
                  <a:pt x="69056" y="19645"/>
                  <a:pt x="67908" y="19730"/>
                  <a:pt x="67483" y="20411"/>
                </a:cubicBezTo>
                <a:cubicBezTo>
                  <a:pt x="67483" y="20496"/>
                  <a:pt x="67100" y="20496"/>
                  <a:pt x="66335" y="20411"/>
                </a:cubicBezTo>
                <a:cubicBezTo>
                  <a:pt x="64209" y="20326"/>
                  <a:pt x="63188" y="20623"/>
                  <a:pt x="63273" y="21304"/>
                </a:cubicBezTo>
                <a:cubicBezTo>
                  <a:pt x="63358" y="21644"/>
                  <a:pt x="63741" y="22154"/>
                  <a:pt x="64421" y="22834"/>
                </a:cubicBezTo>
                <a:cubicBezTo>
                  <a:pt x="64421" y="23600"/>
                  <a:pt x="64379" y="23983"/>
                  <a:pt x="64294" y="23983"/>
                </a:cubicBezTo>
                <a:cubicBezTo>
                  <a:pt x="61998" y="22112"/>
                  <a:pt x="60722" y="21134"/>
                  <a:pt x="60467" y="21049"/>
                </a:cubicBezTo>
                <a:cubicBezTo>
                  <a:pt x="45839" y="28107"/>
                  <a:pt x="34103" y="38653"/>
                  <a:pt x="25258" y="52685"/>
                </a:cubicBezTo>
                <a:cubicBezTo>
                  <a:pt x="25343" y="52855"/>
                  <a:pt x="25450" y="53323"/>
                  <a:pt x="25577" y="54088"/>
                </a:cubicBezTo>
                <a:cubicBezTo>
                  <a:pt x="25705" y="54854"/>
                  <a:pt x="25854" y="55215"/>
                  <a:pt x="26024" y="55173"/>
                </a:cubicBezTo>
                <a:cubicBezTo>
                  <a:pt x="26194" y="55130"/>
                  <a:pt x="26662" y="54939"/>
                  <a:pt x="27427" y="54599"/>
                </a:cubicBezTo>
                <a:cubicBezTo>
                  <a:pt x="28192" y="55364"/>
                  <a:pt x="28320" y="56257"/>
                  <a:pt x="27810" y="57278"/>
                </a:cubicBezTo>
                <a:cubicBezTo>
                  <a:pt x="27980" y="57107"/>
                  <a:pt x="29511" y="58000"/>
                  <a:pt x="32402" y="59956"/>
                </a:cubicBezTo>
                <a:lnTo>
                  <a:pt x="34480" y="64961"/>
                </a:lnTo>
                <a:lnTo>
                  <a:pt x="32912" y="64549"/>
                </a:lnTo>
                <a:cubicBezTo>
                  <a:pt x="32657" y="65059"/>
                  <a:pt x="32679" y="65910"/>
                  <a:pt x="32976" y="67100"/>
                </a:cubicBezTo>
                <a:cubicBezTo>
                  <a:pt x="33274" y="68291"/>
                  <a:pt x="33763" y="68886"/>
                  <a:pt x="34443" y="68886"/>
                </a:cubicBezTo>
                <a:cubicBezTo>
                  <a:pt x="33763" y="68886"/>
                  <a:pt x="33316" y="69609"/>
                  <a:pt x="33104" y="71055"/>
                </a:cubicBezTo>
                <a:cubicBezTo>
                  <a:pt x="32891" y="72501"/>
                  <a:pt x="32785" y="74138"/>
                  <a:pt x="32785" y="75966"/>
                </a:cubicBezTo>
                <a:cubicBezTo>
                  <a:pt x="32785" y="77795"/>
                  <a:pt x="32742" y="78879"/>
                  <a:pt x="32657" y="79219"/>
                </a:cubicBezTo>
                <a:lnTo>
                  <a:pt x="32912" y="79347"/>
                </a:lnTo>
                <a:cubicBezTo>
                  <a:pt x="32657" y="80452"/>
                  <a:pt x="32912" y="82047"/>
                  <a:pt x="33678" y="84130"/>
                </a:cubicBezTo>
                <a:cubicBezTo>
                  <a:pt x="34443" y="86214"/>
                  <a:pt x="35464" y="87086"/>
                  <a:pt x="36739" y="86745"/>
                </a:cubicBezTo>
                <a:cubicBezTo>
                  <a:pt x="36399" y="88276"/>
                  <a:pt x="36612" y="89169"/>
                  <a:pt x="37377" y="89424"/>
                </a:cubicBezTo>
                <a:cubicBezTo>
                  <a:pt x="37292" y="89765"/>
                  <a:pt x="37292" y="90105"/>
                  <a:pt x="37377" y="90445"/>
                </a:cubicBezTo>
                <a:cubicBezTo>
                  <a:pt x="37462" y="90785"/>
                  <a:pt x="37654" y="91147"/>
                  <a:pt x="37951" y="91529"/>
                </a:cubicBezTo>
                <a:cubicBezTo>
                  <a:pt x="38249" y="91912"/>
                  <a:pt x="38504" y="92210"/>
                  <a:pt x="38717" y="92422"/>
                </a:cubicBezTo>
                <a:cubicBezTo>
                  <a:pt x="38929" y="92635"/>
                  <a:pt x="39248" y="92954"/>
                  <a:pt x="39673" y="93379"/>
                </a:cubicBezTo>
                <a:cubicBezTo>
                  <a:pt x="40099" y="93804"/>
                  <a:pt x="40354" y="94059"/>
                  <a:pt x="40439" y="94144"/>
                </a:cubicBezTo>
                <a:cubicBezTo>
                  <a:pt x="42820" y="95080"/>
                  <a:pt x="44564" y="96313"/>
                  <a:pt x="45669" y="97844"/>
                </a:cubicBezTo>
                <a:cubicBezTo>
                  <a:pt x="46009" y="98354"/>
                  <a:pt x="46456" y="99396"/>
                  <a:pt x="47009" y="100969"/>
                </a:cubicBezTo>
                <a:cubicBezTo>
                  <a:pt x="47561" y="102543"/>
                  <a:pt x="48220" y="103627"/>
                  <a:pt x="48986" y="104222"/>
                </a:cubicBezTo>
                <a:cubicBezTo>
                  <a:pt x="48816" y="104732"/>
                  <a:pt x="49241" y="105647"/>
                  <a:pt x="50262" y="106965"/>
                </a:cubicBezTo>
                <a:cubicBezTo>
                  <a:pt x="51282" y="108283"/>
                  <a:pt x="51750" y="109367"/>
                  <a:pt x="51665" y="110218"/>
                </a:cubicBezTo>
                <a:cubicBezTo>
                  <a:pt x="51580" y="110218"/>
                  <a:pt x="51473" y="110239"/>
                  <a:pt x="51346" y="110282"/>
                </a:cubicBezTo>
                <a:cubicBezTo>
                  <a:pt x="51218" y="110324"/>
                  <a:pt x="51112" y="110345"/>
                  <a:pt x="51027" y="110345"/>
                </a:cubicBezTo>
                <a:cubicBezTo>
                  <a:pt x="51282" y="111026"/>
                  <a:pt x="51984" y="111706"/>
                  <a:pt x="53132" y="112386"/>
                </a:cubicBezTo>
                <a:cubicBezTo>
                  <a:pt x="54280" y="113067"/>
                  <a:pt x="54981" y="113662"/>
                  <a:pt x="55237" y="114172"/>
                </a:cubicBezTo>
                <a:cubicBezTo>
                  <a:pt x="55407" y="114428"/>
                  <a:pt x="55513" y="114874"/>
                  <a:pt x="55556" y="115512"/>
                </a:cubicBezTo>
                <a:cubicBezTo>
                  <a:pt x="55598" y="116150"/>
                  <a:pt x="55726" y="116660"/>
                  <a:pt x="55938" y="117043"/>
                </a:cubicBezTo>
                <a:cubicBezTo>
                  <a:pt x="56151" y="117425"/>
                  <a:pt x="56512" y="117532"/>
                  <a:pt x="57023" y="117362"/>
                </a:cubicBezTo>
                <a:cubicBezTo>
                  <a:pt x="57278" y="115320"/>
                  <a:pt x="56172" y="112429"/>
                  <a:pt x="53706" y="108687"/>
                </a:cubicBezTo>
                <a:cubicBezTo>
                  <a:pt x="52345" y="106391"/>
                  <a:pt x="51580" y="105073"/>
                  <a:pt x="51410" y="104732"/>
                </a:cubicBezTo>
                <a:cubicBezTo>
                  <a:pt x="51154" y="104307"/>
                  <a:pt x="50921" y="103606"/>
                  <a:pt x="50708" y="102628"/>
                </a:cubicBezTo>
                <a:cubicBezTo>
                  <a:pt x="50495" y="101650"/>
                  <a:pt x="50304" y="100990"/>
                  <a:pt x="50134" y="100650"/>
                </a:cubicBezTo>
                <a:cubicBezTo>
                  <a:pt x="52430" y="101416"/>
                  <a:pt x="53536" y="101968"/>
                  <a:pt x="53451" y="102309"/>
                </a:cubicBezTo>
                <a:cubicBezTo>
                  <a:pt x="53025" y="103159"/>
                  <a:pt x="54131" y="105370"/>
                  <a:pt x="56767" y="108942"/>
                </a:cubicBezTo>
                <a:cubicBezTo>
                  <a:pt x="56938" y="109197"/>
                  <a:pt x="57363" y="109623"/>
                  <a:pt x="58043" y="110218"/>
                </a:cubicBezTo>
                <a:cubicBezTo>
                  <a:pt x="58723" y="110813"/>
                  <a:pt x="59191" y="111323"/>
                  <a:pt x="59446" y="111749"/>
                </a:cubicBezTo>
                <a:cubicBezTo>
                  <a:pt x="59701" y="112089"/>
                  <a:pt x="60105" y="112705"/>
                  <a:pt x="60658" y="113598"/>
                </a:cubicBezTo>
                <a:cubicBezTo>
                  <a:pt x="61211" y="114491"/>
                  <a:pt x="61658" y="115150"/>
                  <a:pt x="61998" y="115576"/>
                </a:cubicBezTo>
                <a:cubicBezTo>
                  <a:pt x="61913" y="115576"/>
                  <a:pt x="61785" y="115661"/>
                  <a:pt x="61615" y="115831"/>
                </a:cubicBezTo>
                <a:cubicBezTo>
                  <a:pt x="61445" y="116001"/>
                  <a:pt x="61317" y="116128"/>
                  <a:pt x="61232" y="116213"/>
                </a:cubicBezTo>
                <a:cubicBezTo>
                  <a:pt x="61572" y="116384"/>
                  <a:pt x="61955" y="116596"/>
                  <a:pt x="62380" y="116851"/>
                </a:cubicBezTo>
                <a:cubicBezTo>
                  <a:pt x="62806" y="117106"/>
                  <a:pt x="63146" y="117298"/>
                  <a:pt x="63401" y="117425"/>
                </a:cubicBezTo>
                <a:cubicBezTo>
                  <a:pt x="63656" y="117553"/>
                  <a:pt x="63975" y="117766"/>
                  <a:pt x="64358" y="118063"/>
                </a:cubicBezTo>
                <a:cubicBezTo>
                  <a:pt x="64740" y="118361"/>
                  <a:pt x="65059" y="118680"/>
                  <a:pt x="65314" y="119020"/>
                </a:cubicBezTo>
                <a:cubicBezTo>
                  <a:pt x="66675" y="120551"/>
                  <a:pt x="67526" y="121954"/>
                  <a:pt x="67866" y="123230"/>
                </a:cubicBezTo>
                <a:cubicBezTo>
                  <a:pt x="67951" y="123570"/>
                  <a:pt x="67972" y="124229"/>
                  <a:pt x="67930" y="125207"/>
                </a:cubicBezTo>
                <a:cubicBezTo>
                  <a:pt x="67887" y="126185"/>
                  <a:pt x="67951" y="126887"/>
                  <a:pt x="68121" y="127312"/>
                </a:cubicBezTo>
                <a:cubicBezTo>
                  <a:pt x="68291" y="127822"/>
                  <a:pt x="68546" y="128290"/>
                  <a:pt x="68886" y="128715"/>
                </a:cubicBezTo>
                <a:cubicBezTo>
                  <a:pt x="69226" y="129140"/>
                  <a:pt x="69715" y="129565"/>
                  <a:pt x="70353" y="129991"/>
                </a:cubicBezTo>
                <a:cubicBezTo>
                  <a:pt x="70991" y="130416"/>
                  <a:pt x="71480" y="130714"/>
                  <a:pt x="71820" y="130884"/>
                </a:cubicBezTo>
                <a:cubicBezTo>
                  <a:pt x="72161" y="131054"/>
                  <a:pt x="72777" y="131330"/>
                  <a:pt x="73670" y="131713"/>
                </a:cubicBezTo>
                <a:cubicBezTo>
                  <a:pt x="74563" y="132096"/>
                  <a:pt x="75052" y="132329"/>
                  <a:pt x="75137" y="132414"/>
                </a:cubicBezTo>
                <a:cubicBezTo>
                  <a:pt x="75307" y="132500"/>
                  <a:pt x="76073" y="132967"/>
                  <a:pt x="77433" y="133818"/>
                </a:cubicBezTo>
                <a:cubicBezTo>
                  <a:pt x="78794" y="134668"/>
                  <a:pt x="79857" y="135263"/>
                  <a:pt x="80622" y="135604"/>
                </a:cubicBezTo>
                <a:cubicBezTo>
                  <a:pt x="81473" y="135944"/>
                  <a:pt x="82175" y="136135"/>
                  <a:pt x="82727" y="136178"/>
                </a:cubicBezTo>
                <a:cubicBezTo>
                  <a:pt x="83280" y="136220"/>
                  <a:pt x="83960" y="136114"/>
                  <a:pt x="84768" y="135859"/>
                </a:cubicBezTo>
                <a:cubicBezTo>
                  <a:pt x="85576" y="135604"/>
                  <a:pt x="86235" y="135434"/>
                  <a:pt x="86746" y="135349"/>
                </a:cubicBezTo>
                <a:cubicBezTo>
                  <a:pt x="88106" y="135093"/>
                  <a:pt x="89403" y="135774"/>
                  <a:pt x="90636" y="137390"/>
                </a:cubicBezTo>
                <a:cubicBezTo>
                  <a:pt x="91870" y="139005"/>
                  <a:pt x="92826" y="139983"/>
                  <a:pt x="93507" y="140324"/>
                </a:cubicBezTo>
                <a:cubicBezTo>
                  <a:pt x="96994" y="142025"/>
                  <a:pt x="99502" y="142492"/>
                  <a:pt x="101033" y="141727"/>
                </a:cubicBezTo>
                <a:cubicBezTo>
                  <a:pt x="101033" y="142492"/>
                  <a:pt x="101628" y="143683"/>
                  <a:pt x="102819" y="145299"/>
                </a:cubicBezTo>
                <a:cubicBezTo>
                  <a:pt x="103074" y="145639"/>
                  <a:pt x="103351" y="146128"/>
                  <a:pt x="103648" y="146766"/>
                </a:cubicBezTo>
                <a:cubicBezTo>
                  <a:pt x="103946" y="147404"/>
                  <a:pt x="104180" y="147850"/>
                  <a:pt x="104350" y="148105"/>
                </a:cubicBezTo>
                <a:cubicBezTo>
                  <a:pt x="104775" y="148701"/>
                  <a:pt x="105583" y="149381"/>
                  <a:pt x="106774" y="150146"/>
                </a:cubicBezTo>
                <a:cubicBezTo>
                  <a:pt x="107964" y="150912"/>
                  <a:pt x="108772" y="151592"/>
                  <a:pt x="109197" y="152187"/>
                </a:cubicBezTo>
                <a:cubicBezTo>
                  <a:pt x="109708" y="151932"/>
                  <a:pt x="110090" y="151550"/>
                  <a:pt x="110346" y="151039"/>
                </a:cubicBezTo>
                <a:cubicBezTo>
                  <a:pt x="111451" y="154016"/>
                  <a:pt x="112472" y="155462"/>
                  <a:pt x="113407" y="155377"/>
                </a:cubicBezTo>
                <a:lnTo>
                  <a:pt x="114294" y="154490"/>
                </a:lnTo>
                <a:lnTo>
                  <a:pt x="114810" y="151805"/>
                </a:lnTo>
                <a:lnTo>
                  <a:pt x="115576" y="151294"/>
                </a:lnTo>
                <a:cubicBezTo>
                  <a:pt x="116001" y="150954"/>
                  <a:pt x="116214" y="150742"/>
                  <a:pt x="116214" y="150657"/>
                </a:cubicBezTo>
                <a:cubicBezTo>
                  <a:pt x="115703" y="150146"/>
                  <a:pt x="115321" y="150274"/>
                  <a:pt x="115066" y="151039"/>
                </a:cubicBezTo>
                <a:cubicBezTo>
                  <a:pt x="112514" y="152230"/>
                  <a:pt x="110473" y="151294"/>
                  <a:pt x="108942" y="148233"/>
                </a:cubicBezTo>
                <a:cubicBezTo>
                  <a:pt x="108772" y="147978"/>
                  <a:pt x="108581" y="147637"/>
                  <a:pt x="108368" y="147212"/>
                </a:cubicBezTo>
                <a:cubicBezTo>
                  <a:pt x="108156" y="146787"/>
                  <a:pt x="107943" y="146277"/>
                  <a:pt x="107730" y="145681"/>
                </a:cubicBezTo>
                <a:cubicBezTo>
                  <a:pt x="107518" y="145086"/>
                  <a:pt x="107454" y="144597"/>
                  <a:pt x="107539" y="144214"/>
                </a:cubicBezTo>
                <a:cubicBezTo>
                  <a:pt x="107624" y="143832"/>
                  <a:pt x="107879" y="143640"/>
                  <a:pt x="108304" y="143640"/>
                </a:cubicBezTo>
                <a:cubicBezTo>
                  <a:pt x="109240" y="143640"/>
                  <a:pt x="109772" y="143577"/>
                  <a:pt x="109899" y="143449"/>
                </a:cubicBezTo>
                <a:cubicBezTo>
                  <a:pt x="110027" y="143321"/>
                  <a:pt x="109920" y="143066"/>
                  <a:pt x="109580" y="142684"/>
                </a:cubicBezTo>
                <a:cubicBezTo>
                  <a:pt x="109240" y="142301"/>
                  <a:pt x="109070" y="141982"/>
                  <a:pt x="109070" y="141727"/>
                </a:cubicBezTo>
                <a:cubicBezTo>
                  <a:pt x="108985" y="141387"/>
                  <a:pt x="108921" y="140855"/>
                  <a:pt x="108879" y="140132"/>
                </a:cubicBezTo>
                <a:cubicBezTo>
                  <a:pt x="108836" y="139409"/>
                  <a:pt x="108772" y="138878"/>
                  <a:pt x="108687" y="138538"/>
                </a:cubicBezTo>
                <a:lnTo>
                  <a:pt x="108049" y="137772"/>
                </a:lnTo>
                <a:cubicBezTo>
                  <a:pt x="107624" y="137262"/>
                  <a:pt x="107135" y="136688"/>
                  <a:pt x="106582" y="136050"/>
                </a:cubicBezTo>
                <a:cubicBezTo>
                  <a:pt x="106030" y="135412"/>
                  <a:pt x="105711" y="135008"/>
                  <a:pt x="105626" y="134838"/>
                </a:cubicBezTo>
                <a:cubicBezTo>
                  <a:pt x="105285" y="135689"/>
                  <a:pt x="104584" y="136050"/>
                  <a:pt x="103521" y="135923"/>
                </a:cubicBezTo>
                <a:cubicBezTo>
                  <a:pt x="102458" y="135795"/>
                  <a:pt x="101671" y="135391"/>
                  <a:pt x="101161" y="134711"/>
                </a:cubicBezTo>
                <a:cubicBezTo>
                  <a:pt x="101246" y="134881"/>
                  <a:pt x="101225" y="135157"/>
                  <a:pt x="101097" y="135540"/>
                </a:cubicBezTo>
                <a:cubicBezTo>
                  <a:pt x="100969" y="135923"/>
                  <a:pt x="100906" y="136199"/>
                  <a:pt x="100906" y="136369"/>
                </a:cubicBezTo>
                <a:cubicBezTo>
                  <a:pt x="99715" y="136369"/>
                  <a:pt x="98992" y="136327"/>
                  <a:pt x="98737" y="136241"/>
                </a:cubicBezTo>
                <a:cubicBezTo>
                  <a:pt x="98822" y="135731"/>
                  <a:pt x="98950" y="134838"/>
                  <a:pt x="99120" y="133563"/>
                </a:cubicBezTo>
                <a:cubicBezTo>
                  <a:pt x="99290" y="132287"/>
                  <a:pt x="99460" y="131351"/>
                  <a:pt x="99630" y="130756"/>
                </a:cubicBezTo>
                <a:cubicBezTo>
                  <a:pt x="99715" y="130331"/>
                  <a:pt x="99949" y="129757"/>
                  <a:pt x="100332" y="129034"/>
                </a:cubicBezTo>
                <a:cubicBezTo>
                  <a:pt x="100714" y="128311"/>
                  <a:pt x="101054" y="127652"/>
                  <a:pt x="101352" y="127057"/>
                </a:cubicBezTo>
                <a:cubicBezTo>
                  <a:pt x="101650" y="126461"/>
                  <a:pt x="101841" y="125866"/>
                  <a:pt x="101926" y="125271"/>
                </a:cubicBezTo>
                <a:cubicBezTo>
                  <a:pt x="102011" y="124675"/>
                  <a:pt x="101820" y="124229"/>
                  <a:pt x="101352" y="123931"/>
                </a:cubicBezTo>
                <a:cubicBezTo>
                  <a:pt x="100884" y="123634"/>
                  <a:pt x="100098" y="123527"/>
                  <a:pt x="98992" y="123612"/>
                </a:cubicBezTo>
                <a:cubicBezTo>
                  <a:pt x="97291" y="123697"/>
                  <a:pt x="96058" y="124633"/>
                  <a:pt x="95293" y="126419"/>
                </a:cubicBezTo>
                <a:cubicBezTo>
                  <a:pt x="95208" y="126674"/>
                  <a:pt x="95080" y="127163"/>
                  <a:pt x="94910" y="127886"/>
                </a:cubicBezTo>
                <a:cubicBezTo>
                  <a:pt x="94740" y="128609"/>
                  <a:pt x="94527" y="129140"/>
                  <a:pt x="94272" y="129480"/>
                </a:cubicBezTo>
                <a:cubicBezTo>
                  <a:pt x="94017" y="129821"/>
                  <a:pt x="93634" y="130118"/>
                  <a:pt x="93124" y="130373"/>
                </a:cubicBezTo>
                <a:cubicBezTo>
                  <a:pt x="92444" y="130629"/>
                  <a:pt x="91296" y="130714"/>
                  <a:pt x="89680" y="130629"/>
                </a:cubicBezTo>
                <a:cubicBezTo>
                  <a:pt x="88064" y="130543"/>
                  <a:pt x="86958" y="130331"/>
                  <a:pt x="86363" y="129991"/>
                </a:cubicBezTo>
                <a:cubicBezTo>
                  <a:pt x="85172" y="129310"/>
                  <a:pt x="84152" y="128013"/>
                  <a:pt x="83301" y="126100"/>
                </a:cubicBezTo>
                <a:cubicBezTo>
                  <a:pt x="82451" y="124186"/>
                  <a:pt x="81983" y="122422"/>
                  <a:pt x="81898" y="120806"/>
                </a:cubicBezTo>
                <a:cubicBezTo>
                  <a:pt x="81898" y="119955"/>
                  <a:pt x="82026" y="118786"/>
                  <a:pt x="82281" y="117298"/>
                </a:cubicBezTo>
                <a:cubicBezTo>
                  <a:pt x="82536" y="115809"/>
                  <a:pt x="82664" y="114661"/>
                  <a:pt x="82664" y="113853"/>
                </a:cubicBezTo>
                <a:cubicBezTo>
                  <a:pt x="82664" y="113046"/>
                  <a:pt x="82408" y="111919"/>
                  <a:pt x="81898" y="110473"/>
                </a:cubicBezTo>
                <a:cubicBezTo>
                  <a:pt x="82153" y="110303"/>
                  <a:pt x="82578" y="109856"/>
                  <a:pt x="83174" y="109133"/>
                </a:cubicBezTo>
                <a:cubicBezTo>
                  <a:pt x="83769" y="108411"/>
                  <a:pt x="84237" y="107922"/>
                  <a:pt x="84577" y="107666"/>
                </a:cubicBezTo>
                <a:cubicBezTo>
                  <a:pt x="84747" y="107496"/>
                  <a:pt x="84960" y="107411"/>
                  <a:pt x="85215" y="107411"/>
                </a:cubicBezTo>
                <a:cubicBezTo>
                  <a:pt x="85470" y="107411"/>
                  <a:pt x="85683" y="107411"/>
                  <a:pt x="85853" y="107411"/>
                </a:cubicBezTo>
                <a:cubicBezTo>
                  <a:pt x="86023" y="107411"/>
                  <a:pt x="86193" y="107326"/>
                  <a:pt x="86363" y="107156"/>
                </a:cubicBezTo>
                <a:cubicBezTo>
                  <a:pt x="86533" y="106986"/>
                  <a:pt x="86661" y="106731"/>
                  <a:pt x="86746" y="106391"/>
                </a:cubicBezTo>
                <a:cubicBezTo>
                  <a:pt x="86661" y="106306"/>
                  <a:pt x="86491" y="106178"/>
                  <a:pt x="86235" y="106008"/>
                </a:cubicBezTo>
                <a:cubicBezTo>
                  <a:pt x="85980" y="105753"/>
                  <a:pt x="85810" y="105625"/>
                  <a:pt x="85725" y="105625"/>
                </a:cubicBezTo>
                <a:cubicBezTo>
                  <a:pt x="86065" y="105881"/>
                  <a:pt x="86873" y="105923"/>
                  <a:pt x="88149" y="105753"/>
                </a:cubicBezTo>
                <a:cubicBezTo>
                  <a:pt x="89425" y="105583"/>
                  <a:pt x="90233" y="105498"/>
                  <a:pt x="90573" y="105498"/>
                </a:cubicBezTo>
                <a:cubicBezTo>
                  <a:pt x="90573" y="105413"/>
                  <a:pt x="91508" y="105413"/>
                  <a:pt x="93379" y="105498"/>
                </a:cubicBezTo>
                <a:cubicBezTo>
                  <a:pt x="94825" y="106603"/>
                  <a:pt x="95845" y="106518"/>
                  <a:pt x="96441" y="105243"/>
                </a:cubicBezTo>
                <a:cubicBezTo>
                  <a:pt x="96441" y="105158"/>
                  <a:pt x="96334" y="104711"/>
                  <a:pt x="96122" y="103903"/>
                </a:cubicBezTo>
                <a:cubicBezTo>
                  <a:pt x="95909" y="103095"/>
                  <a:pt x="95888" y="102479"/>
                  <a:pt x="96058" y="102054"/>
                </a:cubicBezTo>
                <a:cubicBezTo>
                  <a:pt x="96483" y="104520"/>
                  <a:pt x="97844" y="104945"/>
                  <a:pt x="100140" y="103329"/>
                </a:cubicBezTo>
                <a:cubicBezTo>
                  <a:pt x="100395" y="103669"/>
                  <a:pt x="101097" y="103925"/>
                  <a:pt x="102245" y="104095"/>
                </a:cubicBezTo>
                <a:cubicBezTo>
                  <a:pt x="103393" y="104265"/>
                  <a:pt x="104180" y="104477"/>
                  <a:pt x="104605" y="104732"/>
                </a:cubicBezTo>
                <a:cubicBezTo>
                  <a:pt x="104860" y="104903"/>
                  <a:pt x="105158" y="105136"/>
                  <a:pt x="105498" y="105434"/>
                </a:cubicBezTo>
                <a:cubicBezTo>
                  <a:pt x="105838" y="105732"/>
                  <a:pt x="106093" y="105944"/>
                  <a:pt x="106263" y="106072"/>
                </a:cubicBezTo>
                <a:cubicBezTo>
                  <a:pt x="106433" y="106199"/>
                  <a:pt x="106689" y="106221"/>
                  <a:pt x="107029" y="106136"/>
                </a:cubicBezTo>
                <a:cubicBezTo>
                  <a:pt x="107369" y="106051"/>
                  <a:pt x="107752" y="105753"/>
                  <a:pt x="108177" y="105243"/>
                </a:cubicBezTo>
                <a:cubicBezTo>
                  <a:pt x="109112" y="106688"/>
                  <a:pt x="109665" y="107752"/>
                  <a:pt x="109835" y="108432"/>
                </a:cubicBezTo>
                <a:cubicBezTo>
                  <a:pt x="110771" y="112089"/>
                  <a:pt x="111621" y="114130"/>
                  <a:pt x="112387" y="114555"/>
                </a:cubicBezTo>
                <a:cubicBezTo>
                  <a:pt x="113067" y="114725"/>
                  <a:pt x="113599" y="114810"/>
                  <a:pt x="113981" y="114810"/>
                </a:cubicBezTo>
                <a:cubicBezTo>
                  <a:pt x="114364" y="114810"/>
                  <a:pt x="114577" y="114364"/>
                  <a:pt x="114619" y="113471"/>
                </a:cubicBezTo>
                <a:cubicBezTo>
                  <a:pt x="114662" y="112578"/>
                  <a:pt x="114662" y="111919"/>
                  <a:pt x="114619" y="111493"/>
                </a:cubicBezTo>
                <a:cubicBezTo>
                  <a:pt x="114577" y="111068"/>
                  <a:pt x="114513" y="110515"/>
                  <a:pt x="114428" y="109835"/>
                </a:cubicBezTo>
                <a:lnTo>
                  <a:pt x="114173" y="105115"/>
                </a:lnTo>
                <a:cubicBezTo>
                  <a:pt x="112812" y="104860"/>
                  <a:pt x="111961" y="104328"/>
                  <a:pt x="111621" y="103521"/>
                </a:cubicBezTo>
                <a:cubicBezTo>
                  <a:pt x="111281" y="102713"/>
                  <a:pt x="111345" y="101862"/>
                  <a:pt x="111813" y="100969"/>
                </a:cubicBezTo>
                <a:cubicBezTo>
                  <a:pt x="112280" y="100076"/>
                  <a:pt x="112982" y="99247"/>
                  <a:pt x="113917" y="98482"/>
                </a:cubicBezTo>
                <a:cubicBezTo>
                  <a:pt x="114002" y="98397"/>
                  <a:pt x="114704" y="98056"/>
                  <a:pt x="116022" y="97461"/>
                </a:cubicBezTo>
                <a:cubicBezTo>
                  <a:pt x="117340" y="96866"/>
                  <a:pt x="118255" y="96356"/>
                  <a:pt x="118765" y="95930"/>
                </a:cubicBezTo>
                <a:cubicBezTo>
                  <a:pt x="120806" y="94314"/>
                  <a:pt x="121529" y="92656"/>
                  <a:pt x="120934" y="90955"/>
                </a:cubicBezTo>
                <a:cubicBezTo>
                  <a:pt x="121699" y="91125"/>
                  <a:pt x="122167" y="90743"/>
                  <a:pt x="122337" y="89807"/>
                </a:cubicBezTo>
                <a:lnTo>
                  <a:pt x="121699" y="89424"/>
                </a:lnTo>
                <a:cubicBezTo>
                  <a:pt x="121359" y="89169"/>
                  <a:pt x="121019" y="88935"/>
                  <a:pt x="120678" y="88723"/>
                </a:cubicBezTo>
                <a:cubicBezTo>
                  <a:pt x="120338" y="88510"/>
                  <a:pt x="120126" y="88446"/>
                  <a:pt x="120041" y="88531"/>
                </a:cubicBezTo>
                <a:cubicBezTo>
                  <a:pt x="120976" y="87936"/>
                  <a:pt x="121061" y="87171"/>
                  <a:pt x="120296" y="86235"/>
                </a:cubicBezTo>
                <a:cubicBezTo>
                  <a:pt x="120721" y="85980"/>
                  <a:pt x="121061" y="85491"/>
                  <a:pt x="121316" y="84768"/>
                </a:cubicBezTo>
                <a:cubicBezTo>
                  <a:pt x="121571" y="84045"/>
                  <a:pt x="121954" y="83556"/>
                  <a:pt x="122464" y="83301"/>
                </a:cubicBezTo>
                <a:cubicBezTo>
                  <a:pt x="123230" y="84492"/>
                  <a:pt x="124165" y="84619"/>
                  <a:pt x="125271" y="83684"/>
                </a:cubicBezTo>
                <a:cubicBezTo>
                  <a:pt x="125951" y="82918"/>
                  <a:pt x="126036" y="82153"/>
                  <a:pt x="125526" y="81388"/>
                </a:cubicBezTo>
                <a:cubicBezTo>
                  <a:pt x="125951" y="80707"/>
                  <a:pt x="126887" y="80218"/>
                  <a:pt x="128333" y="79921"/>
                </a:cubicBezTo>
                <a:cubicBezTo>
                  <a:pt x="129778" y="79623"/>
                  <a:pt x="130629" y="79219"/>
                  <a:pt x="130884" y="78709"/>
                </a:cubicBezTo>
                <a:cubicBezTo>
                  <a:pt x="131309" y="78794"/>
                  <a:pt x="131607" y="78794"/>
                  <a:pt x="131777" y="78709"/>
                </a:cubicBezTo>
                <a:cubicBezTo>
                  <a:pt x="131947" y="78624"/>
                  <a:pt x="132032" y="78432"/>
                  <a:pt x="132032" y="78135"/>
                </a:cubicBezTo>
                <a:cubicBezTo>
                  <a:pt x="132032" y="77837"/>
                  <a:pt x="132032" y="77518"/>
                  <a:pt x="132032" y="77178"/>
                </a:cubicBezTo>
                <a:cubicBezTo>
                  <a:pt x="132032" y="76838"/>
                  <a:pt x="132074" y="76476"/>
                  <a:pt x="132160" y="76094"/>
                </a:cubicBezTo>
                <a:cubicBezTo>
                  <a:pt x="132245" y="75711"/>
                  <a:pt x="132372" y="75392"/>
                  <a:pt x="132542" y="75137"/>
                </a:cubicBezTo>
                <a:cubicBezTo>
                  <a:pt x="132882" y="74627"/>
                  <a:pt x="133563" y="74180"/>
                  <a:pt x="134583" y="73797"/>
                </a:cubicBezTo>
                <a:cubicBezTo>
                  <a:pt x="135604" y="73415"/>
                  <a:pt x="136199" y="73181"/>
                  <a:pt x="136369" y="73096"/>
                </a:cubicBezTo>
                <a:lnTo>
                  <a:pt x="138793" y="71565"/>
                </a:lnTo>
                <a:cubicBezTo>
                  <a:pt x="139133" y="71225"/>
                  <a:pt x="139133" y="71055"/>
                  <a:pt x="138793" y="71055"/>
                </a:cubicBezTo>
                <a:cubicBezTo>
                  <a:pt x="140324" y="71225"/>
                  <a:pt x="141685" y="70757"/>
                  <a:pt x="142875" y="69652"/>
                </a:cubicBezTo>
                <a:cubicBezTo>
                  <a:pt x="143981" y="68631"/>
                  <a:pt x="143768" y="67653"/>
                  <a:pt x="142237" y="66717"/>
                </a:cubicBezTo>
                <a:cubicBezTo>
                  <a:pt x="142407" y="66122"/>
                  <a:pt x="142237" y="65676"/>
                  <a:pt x="141727" y="65378"/>
                </a:cubicBezTo>
                <a:cubicBezTo>
                  <a:pt x="141217" y="65080"/>
                  <a:pt x="140536" y="64846"/>
                  <a:pt x="139686" y="64676"/>
                </a:cubicBezTo>
                <a:cubicBezTo>
                  <a:pt x="139941" y="64591"/>
                  <a:pt x="140451" y="64570"/>
                  <a:pt x="141217" y="64613"/>
                </a:cubicBezTo>
                <a:cubicBezTo>
                  <a:pt x="141982" y="64655"/>
                  <a:pt x="142492" y="64591"/>
                  <a:pt x="142748" y="64421"/>
                </a:cubicBezTo>
                <a:cubicBezTo>
                  <a:pt x="144023" y="63486"/>
                  <a:pt x="143726" y="62763"/>
                  <a:pt x="141855" y="62253"/>
                </a:cubicBezTo>
                <a:cubicBezTo>
                  <a:pt x="140154" y="61827"/>
                  <a:pt x="138155" y="62380"/>
                  <a:pt x="135859" y="63911"/>
                </a:cubicBezTo>
                <a:cubicBezTo>
                  <a:pt x="135604" y="64081"/>
                  <a:pt x="135051" y="64591"/>
                  <a:pt x="134201" y="65442"/>
                </a:cubicBezTo>
                <a:cubicBezTo>
                  <a:pt x="133350" y="66292"/>
                  <a:pt x="132627" y="66760"/>
                  <a:pt x="132032" y="66845"/>
                </a:cubicBezTo>
                <a:cubicBezTo>
                  <a:pt x="133308" y="65314"/>
                  <a:pt x="133520" y="64379"/>
                  <a:pt x="132670" y="64039"/>
                </a:cubicBezTo>
                <a:cubicBezTo>
                  <a:pt x="133350" y="64124"/>
                  <a:pt x="134307" y="63741"/>
                  <a:pt x="135540" y="62890"/>
                </a:cubicBezTo>
                <a:cubicBezTo>
                  <a:pt x="136773" y="62040"/>
                  <a:pt x="137432" y="61572"/>
                  <a:pt x="137517" y="61487"/>
                </a:cubicBezTo>
                <a:cubicBezTo>
                  <a:pt x="137858" y="61317"/>
                  <a:pt x="138304" y="61211"/>
                  <a:pt x="138857" y="61168"/>
                </a:cubicBezTo>
                <a:cubicBezTo>
                  <a:pt x="139410" y="61126"/>
                  <a:pt x="139771" y="61062"/>
                  <a:pt x="139941" y="60977"/>
                </a:cubicBezTo>
                <a:cubicBezTo>
                  <a:pt x="145979" y="58851"/>
                  <a:pt x="149891" y="58893"/>
                  <a:pt x="151677" y="61105"/>
                </a:cubicBezTo>
                <a:cubicBezTo>
                  <a:pt x="152358" y="60169"/>
                  <a:pt x="152825" y="59531"/>
                  <a:pt x="153080" y="59191"/>
                </a:cubicBezTo>
                <a:cubicBezTo>
                  <a:pt x="153336" y="58851"/>
                  <a:pt x="153740" y="58468"/>
                  <a:pt x="154292" y="58043"/>
                </a:cubicBezTo>
                <a:cubicBezTo>
                  <a:pt x="154845" y="57618"/>
                  <a:pt x="155504" y="57278"/>
                  <a:pt x="156270" y="57022"/>
                </a:cubicBezTo>
                <a:cubicBezTo>
                  <a:pt x="158056" y="56427"/>
                  <a:pt x="159034" y="56044"/>
                  <a:pt x="159204" y="55874"/>
                </a:cubicBezTo>
                <a:lnTo>
                  <a:pt x="159331" y="52940"/>
                </a:lnTo>
                <a:cubicBezTo>
                  <a:pt x="158311" y="53025"/>
                  <a:pt x="157545" y="52685"/>
                  <a:pt x="157035" y="51920"/>
                </a:cubicBezTo>
                <a:cubicBezTo>
                  <a:pt x="156525" y="51154"/>
                  <a:pt x="156227" y="50219"/>
                  <a:pt x="156142" y="49113"/>
                </a:cubicBezTo>
                <a:lnTo>
                  <a:pt x="155377" y="50134"/>
                </a:lnTo>
                <a:cubicBezTo>
                  <a:pt x="155377" y="49624"/>
                  <a:pt x="155228" y="49305"/>
                  <a:pt x="154930" y="49177"/>
                </a:cubicBezTo>
                <a:cubicBezTo>
                  <a:pt x="154633" y="49049"/>
                  <a:pt x="154314" y="49028"/>
                  <a:pt x="153973" y="49113"/>
                </a:cubicBezTo>
                <a:cubicBezTo>
                  <a:pt x="153633" y="49198"/>
                  <a:pt x="153229" y="49283"/>
                  <a:pt x="152762" y="49368"/>
                </a:cubicBezTo>
                <a:cubicBezTo>
                  <a:pt x="152294" y="49453"/>
                  <a:pt x="151975" y="49453"/>
                  <a:pt x="151805" y="49368"/>
                </a:cubicBezTo>
                <a:cubicBezTo>
                  <a:pt x="151039" y="49198"/>
                  <a:pt x="150210" y="48539"/>
                  <a:pt x="149317" y="47391"/>
                </a:cubicBezTo>
                <a:cubicBezTo>
                  <a:pt x="148424" y="46243"/>
                  <a:pt x="147808" y="45541"/>
                  <a:pt x="147468" y="45286"/>
                </a:cubicBezTo>
                <a:cubicBezTo>
                  <a:pt x="148233" y="45286"/>
                  <a:pt x="148616" y="45074"/>
                  <a:pt x="148616" y="44648"/>
                </a:cubicBezTo>
                <a:cubicBezTo>
                  <a:pt x="148446" y="44223"/>
                  <a:pt x="148020" y="43883"/>
                  <a:pt x="147340" y="43628"/>
                </a:cubicBezTo>
                <a:cubicBezTo>
                  <a:pt x="147425" y="43118"/>
                  <a:pt x="147340" y="42777"/>
                  <a:pt x="147085" y="42607"/>
                </a:cubicBezTo>
                <a:cubicBezTo>
                  <a:pt x="146830" y="42437"/>
                  <a:pt x="146447" y="42437"/>
                  <a:pt x="145937" y="42607"/>
                </a:cubicBezTo>
                <a:cubicBezTo>
                  <a:pt x="145767" y="41587"/>
                  <a:pt x="145724" y="41034"/>
                  <a:pt x="145809" y="40949"/>
                </a:cubicBezTo>
                <a:cubicBezTo>
                  <a:pt x="145299" y="40864"/>
                  <a:pt x="144831" y="40396"/>
                  <a:pt x="144406" y="39546"/>
                </a:cubicBezTo>
                <a:cubicBezTo>
                  <a:pt x="143981" y="38695"/>
                  <a:pt x="143641" y="38270"/>
                  <a:pt x="143385" y="38270"/>
                </a:cubicBezTo>
                <a:cubicBezTo>
                  <a:pt x="143215" y="38270"/>
                  <a:pt x="143024" y="38355"/>
                  <a:pt x="142811" y="38525"/>
                </a:cubicBezTo>
                <a:cubicBezTo>
                  <a:pt x="142599" y="38695"/>
                  <a:pt x="142386" y="38929"/>
                  <a:pt x="142174" y="39227"/>
                </a:cubicBezTo>
                <a:cubicBezTo>
                  <a:pt x="141961" y="39524"/>
                  <a:pt x="141748" y="39822"/>
                  <a:pt x="141536" y="40120"/>
                </a:cubicBezTo>
                <a:cubicBezTo>
                  <a:pt x="141323" y="40417"/>
                  <a:pt x="141174" y="40651"/>
                  <a:pt x="141089" y="40821"/>
                </a:cubicBezTo>
                <a:lnTo>
                  <a:pt x="140834" y="41077"/>
                </a:lnTo>
                <a:cubicBezTo>
                  <a:pt x="139814" y="40566"/>
                  <a:pt x="138793" y="40991"/>
                  <a:pt x="137772" y="42352"/>
                </a:cubicBezTo>
                <a:cubicBezTo>
                  <a:pt x="137007" y="42267"/>
                  <a:pt x="136284" y="42352"/>
                  <a:pt x="135604" y="42607"/>
                </a:cubicBezTo>
                <a:cubicBezTo>
                  <a:pt x="136879" y="42097"/>
                  <a:pt x="136965" y="41544"/>
                  <a:pt x="135859" y="40949"/>
                </a:cubicBezTo>
                <a:cubicBezTo>
                  <a:pt x="134923" y="40524"/>
                  <a:pt x="134030" y="40439"/>
                  <a:pt x="133180" y="40694"/>
                </a:cubicBezTo>
                <a:cubicBezTo>
                  <a:pt x="134201" y="40269"/>
                  <a:pt x="134626" y="39673"/>
                  <a:pt x="134456" y="38908"/>
                </a:cubicBezTo>
                <a:cubicBezTo>
                  <a:pt x="134286" y="38142"/>
                  <a:pt x="133775" y="37462"/>
                  <a:pt x="132925" y="36867"/>
                </a:cubicBezTo>
                <a:cubicBezTo>
                  <a:pt x="133010" y="36867"/>
                  <a:pt x="133180" y="36909"/>
                  <a:pt x="133435" y="36994"/>
                </a:cubicBezTo>
                <a:cubicBezTo>
                  <a:pt x="133690" y="37079"/>
                  <a:pt x="133860" y="37122"/>
                  <a:pt x="133945" y="37122"/>
                </a:cubicBezTo>
                <a:cubicBezTo>
                  <a:pt x="133860" y="36697"/>
                  <a:pt x="133456" y="36293"/>
                  <a:pt x="132734" y="35910"/>
                </a:cubicBezTo>
                <a:cubicBezTo>
                  <a:pt x="132011" y="35527"/>
                  <a:pt x="131181" y="35145"/>
                  <a:pt x="130246" y="34762"/>
                </a:cubicBezTo>
                <a:cubicBezTo>
                  <a:pt x="129311" y="34379"/>
                  <a:pt x="128715" y="34103"/>
                  <a:pt x="128460" y="33933"/>
                </a:cubicBezTo>
                <a:cubicBezTo>
                  <a:pt x="127865" y="33508"/>
                  <a:pt x="126334" y="33061"/>
                  <a:pt x="123868" y="32593"/>
                </a:cubicBezTo>
                <a:cubicBezTo>
                  <a:pt x="121401" y="32126"/>
                  <a:pt x="119871" y="32062"/>
                  <a:pt x="119275" y="32402"/>
                </a:cubicBezTo>
                <a:cubicBezTo>
                  <a:pt x="118850" y="32657"/>
                  <a:pt x="118595" y="32912"/>
                  <a:pt x="118510" y="33167"/>
                </a:cubicBezTo>
                <a:cubicBezTo>
                  <a:pt x="118425" y="33423"/>
                  <a:pt x="118489" y="33784"/>
                  <a:pt x="118701" y="34252"/>
                </a:cubicBezTo>
                <a:cubicBezTo>
                  <a:pt x="118914" y="34719"/>
                  <a:pt x="119063" y="35081"/>
                  <a:pt x="119148" y="35336"/>
                </a:cubicBezTo>
                <a:cubicBezTo>
                  <a:pt x="119658" y="37292"/>
                  <a:pt x="119871" y="38440"/>
                  <a:pt x="119786" y="38780"/>
                </a:cubicBezTo>
                <a:cubicBezTo>
                  <a:pt x="119700" y="39035"/>
                  <a:pt x="119339" y="39376"/>
                  <a:pt x="118701" y="39801"/>
                </a:cubicBezTo>
                <a:cubicBezTo>
                  <a:pt x="118063" y="40226"/>
                  <a:pt x="117829" y="40736"/>
                  <a:pt x="118000" y="41332"/>
                </a:cubicBezTo>
                <a:cubicBezTo>
                  <a:pt x="118085" y="41672"/>
                  <a:pt x="118574" y="42097"/>
                  <a:pt x="119467" y="42607"/>
                </a:cubicBezTo>
                <a:cubicBezTo>
                  <a:pt x="120360" y="43118"/>
                  <a:pt x="120891" y="43628"/>
                  <a:pt x="121061" y="44138"/>
                </a:cubicBezTo>
                <a:cubicBezTo>
                  <a:pt x="121486" y="45244"/>
                  <a:pt x="121316" y="46307"/>
                  <a:pt x="120551" y="47327"/>
                </a:cubicBezTo>
                <a:cubicBezTo>
                  <a:pt x="120211" y="47753"/>
                  <a:pt x="119573" y="48220"/>
                  <a:pt x="118637" y="48731"/>
                </a:cubicBezTo>
                <a:cubicBezTo>
                  <a:pt x="117702" y="49241"/>
                  <a:pt x="117107" y="49666"/>
                  <a:pt x="116851" y="50006"/>
                </a:cubicBezTo>
                <a:cubicBezTo>
                  <a:pt x="116426" y="50431"/>
                  <a:pt x="116277" y="50920"/>
                  <a:pt x="116405" y="51473"/>
                </a:cubicBezTo>
                <a:cubicBezTo>
                  <a:pt x="116533" y="52026"/>
                  <a:pt x="116554" y="52430"/>
                  <a:pt x="116469" y="52685"/>
                </a:cubicBezTo>
                <a:cubicBezTo>
                  <a:pt x="116554" y="52600"/>
                  <a:pt x="116596" y="52494"/>
                  <a:pt x="116596" y="52366"/>
                </a:cubicBezTo>
                <a:cubicBezTo>
                  <a:pt x="116596" y="52239"/>
                  <a:pt x="116639" y="52132"/>
                  <a:pt x="116724" y="52047"/>
                </a:cubicBezTo>
                <a:cubicBezTo>
                  <a:pt x="116724" y="53153"/>
                  <a:pt x="117192" y="54088"/>
                  <a:pt x="118127" y="54854"/>
                </a:cubicBezTo>
                <a:cubicBezTo>
                  <a:pt x="118808" y="55364"/>
                  <a:pt x="118127" y="56129"/>
                  <a:pt x="116086" y="57150"/>
                </a:cubicBezTo>
                <a:cubicBezTo>
                  <a:pt x="114385" y="58085"/>
                  <a:pt x="113535" y="58256"/>
                  <a:pt x="113535" y="57660"/>
                </a:cubicBezTo>
                <a:cubicBezTo>
                  <a:pt x="113620" y="56980"/>
                  <a:pt x="113301" y="56300"/>
                  <a:pt x="112578" y="55619"/>
                </a:cubicBezTo>
                <a:cubicBezTo>
                  <a:pt x="111855" y="54939"/>
                  <a:pt x="111409" y="54429"/>
                  <a:pt x="111239" y="54088"/>
                </a:cubicBezTo>
                <a:cubicBezTo>
                  <a:pt x="111068" y="53748"/>
                  <a:pt x="110920" y="52940"/>
                  <a:pt x="110792" y="51665"/>
                </a:cubicBezTo>
                <a:cubicBezTo>
                  <a:pt x="110664" y="50389"/>
                  <a:pt x="110261" y="49496"/>
                  <a:pt x="109580" y="48986"/>
                </a:cubicBezTo>
                <a:cubicBezTo>
                  <a:pt x="109070" y="48646"/>
                  <a:pt x="108262" y="48475"/>
                  <a:pt x="107156" y="48475"/>
                </a:cubicBezTo>
                <a:cubicBezTo>
                  <a:pt x="106051" y="48475"/>
                  <a:pt x="105285" y="48688"/>
                  <a:pt x="104860" y="49113"/>
                </a:cubicBezTo>
                <a:cubicBezTo>
                  <a:pt x="104860" y="48263"/>
                  <a:pt x="102777" y="46987"/>
                  <a:pt x="98609" y="45286"/>
                </a:cubicBezTo>
                <a:cubicBezTo>
                  <a:pt x="97164" y="44606"/>
                  <a:pt x="94697" y="44436"/>
                  <a:pt x="91211" y="44776"/>
                </a:cubicBezTo>
                <a:cubicBezTo>
                  <a:pt x="91806" y="44691"/>
                  <a:pt x="91806" y="43968"/>
                  <a:pt x="91211" y="42607"/>
                </a:cubicBezTo>
                <a:cubicBezTo>
                  <a:pt x="90530" y="41247"/>
                  <a:pt x="89637" y="40736"/>
                  <a:pt x="88532" y="41077"/>
                </a:cubicBezTo>
                <a:cubicBezTo>
                  <a:pt x="87851" y="38950"/>
                  <a:pt x="87681" y="37462"/>
                  <a:pt x="88021" y="36612"/>
                </a:cubicBezTo>
                <a:cubicBezTo>
                  <a:pt x="88191" y="36186"/>
                  <a:pt x="88574" y="35591"/>
                  <a:pt x="89169" y="34826"/>
                </a:cubicBezTo>
                <a:cubicBezTo>
                  <a:pt x="89765" y="34060"/>
                  <a:pt x="90147" y="33423"/>
                  <a:pt x="90318" y="32912"/>
                </a:cubicBezTo>
                <a:cubicBezTo>
                  <a:pt x="90403" y="32657"/>
                  <a:pt x="91062" y="32402"/>
                  <a:pt x="92295" y="32147"/>
                </a:cubicBezTo>
                <a:cubicBezTo>
                  <a:pt x="93528" y="31892"/>
                  <a:pt x="94230" y="31552"/>
                  <a:pt x="94400" y="31126"/>
                </a:cubicBezTo>
                <a:cubicBezTo>
                  <a:pt x="94485" y="30786"/>
                  <a:pt x="94378" y="30510"/>
                  <a:pt x="94081" y="30297"/>
                </a:cubicBezTo>
                <a:cubicBezTo>
                  <a:pt x="93783" y="30085"/>
                  <a:pt x="93379" y="29893"/>
                  <a:pt x="92869" y="29723"/>
                </a:cubicBezTo>
                <a:cubicBezTo>
                  <a:pt x="97376" y="30233"/>
                  <a:pt x="100055" y="29468"/>
                  <a:pt x="100906" y="27427"/>
                </a:cubicBezTo>
                <a:cubicBezTo>
                  <a:pt x="101331" y="26661"/>
                  <a:pt x="101458" y="26066"/>
                  <a:pt x="101288" y="25641"/>
                </a:cubicBezTo>
                <a:cubicBezTo>
                  <a:pt x="101288" y="25726"/>
                  <a:pt x="101373" y="25768"/>
                  <a:pt x="101543" y="25768"/>
                </a:cubicBezTo>
                <a:cubicBezTo>
                  <a:pt x="101714" y="25768"/>
                  <a:pt x="101799" y="25811"/>
                  <a:pt x="101799" y="25896"/>
                </a:cubicBezTo>
                <a:cubicBezTo>
                  <a:pt x="102819" y="25641"/>
                  <a:pt x="103117" y="24918"/>
                  <a:pt x="102692" y="23727"/>
                </a:cubicBezTo>
                <a:cubicBezTo>
                  <a:pt x="104307" y="23047"/>
                  <a:pt x="105413" y="22707"/>
                  <a:pt x="106008" y="22707"/>
                </a:cubicBezTo>
                <a:cubicBezTo>
                  <a:pt x="106433" y="22792"/>
                  <a:pt x="106901" y="23047"/>
                  <a:pt x="107412" y="23472"/>
                </a:cubicBezTo>
                <a:cubicBezTo>
                  <a:pt x="107922" y="23898"/>
                  <a:pt x="108347" y="24110"/>
                  <a:pt x="108687" y="24110"/>
                </a:cubicBezTo>
                <a:cubicBezTo>
                  <a:pt x="110133" y="24365"/>
                  <a:pt x="111047" y="23940"/>
                  <a:pt x="111430" y="22834"/>
                </a:cubicBezTo>
                <a:cubicBezTo>
                  <a:pt x="111813" y="21729"/>
                  <a:pt x="111409" y="20751"/>
                  <a:pt x="110218" y="19900"/>
                </a:cubicBezTo>
                <a:cubicBezTo>
                  <a:pt x="110813" y="20241"/>
                  <a:pt x="111111" y="19985"/>
                  <a:pt x="111111" y="19135"/>
                </a:cubicBezTo>
                <a:cubicBezTo>
                  <a:pt x="111026" y="18029"/>
                  <a:pt x="110728" y="17222"/>
                  <a:pt x="110218" y="16711"/>
                </a:cubicBezTo>
                <a:cubicBezTo>
                  <a:pt x="109963" y="16541"/>
                  <a:pt x="109686" y="16435"/>
                  <a:pt x="109389" y="16392"/>
                </a:cubicBezTo>
                <a:cubicBezTo>
                  <a:pt x="109091" y="16350"/>
                  <a:pt x="108815" y="16350"/>
                  <a:pt x="108560" y="16392"/>
                </a:cubicBezTo>
                <a:cubicBezTo>
                  <a:pt x="108304" y="16435"/>
                  <a:pt x="108007" y="16414"/>
                  <a:pt x="107667" y="16329"/>
                </a:cubicBezTo>
                <a:cubicBezTo>
                  <a:pt x="107582" y="16329"/>
                  <a:pt x="107241" y="16243"/>
                  <a:pt x="106646" y="16073"/>
                </a:cubicBezTo>
                <a:cubicBezTo>
                  <a:pt x="106561" y="16158"/>
                  <a:pt x="106476" y="16201"/>
                  <a:pt x="106391" y="16201"/>
                </a:cubicBezTo>
                <a:lnTo>
                  <a:pt x="105370" y="16201"/>
                </a:lnTo>
                <a:cubicBezTo>
                  <a:pt x="105030" y="16371"/>
                  <a:pt x="104860" y="16584"/>
                  <a:pt x="104860" y="16839"/>
                </a:cubicBezTo>
                <a:lnTo>
                  <a:pt x="104860" y="16966"/>
                </a:lnTo>
                <a:cubicBezTo>
                  <a:pt x="104775" y="17222"/>
                  <a:pt x="104945" y="17477"/>
                  <a:pt x="105370" y="17732"/>
                </a:cubicBezTo>
                <a:lnTo>
                  <a:pt x="106008" y="17859"/>
                </a:lnTo>
                <a:lnTo>
                  <a:pt x="106391" y="18114"/>
                </a:lnTo>
                <a:cubicBezTo>
                  <a:pt x="106306" y="18114"/>
                  <a:pt x="106200" y="18221"/>
                  <a:pt x="106072" y="18433"/>
                </a:cubicBezTo>
                <a:cubicBezTo>
                  <a:pt x="105945" y="18646"/>
                  <a:pt x="105838" y="18752"/>
                  <a:pt x="105753" y="18752"/>
                </a:cubicBezTo>
                <a:cubicBezTo>
                  <a:pt x="105753" y="19007"/>
                  <a:pt x="105881" y="19220"/>
                  <a:pt x="106136" y="19390"/>
                </a:cubicBezTo>
                <a:cubicBezTo>
                  <a:pt x="105966" y="19475"/>
                  <a:pt x="105370" y="19794"/>
                  <a:pt x="104350" y="20347"/>
                </a:cubicBezTo>
                <a:cubicBezTo>
                  <a:pt x="103329" y="20900"/>
                  <a:pt x="102606" y="21346"/>
                  <a:pt x="102181" y="21686"/>
                </a:cubicBezTo>
                <a:cubicBezTo>
                  <a:pt x="102096" y="21771"/>
                  <a:pt x="101926" y="21878"/>
                  <a:pt x="101671" y="22005"/>
                </a:cubicBezTo>
                <a:cubicBezTo>
                  <a:pt x="101416" y="22133"/>
                  <a:pt x="101246" y="22239"/>
                  <a:pt x="101161" y="22324"/>
                </a:cubicBezTo>
                <a:cubicBezTo>
                  <a:pt x="100991" y="22409"/>
                  <a:pt x="100821" y="22324"/>
                  <a:pt x="100650" y="22069"/>
                </a:cubicBezTo>
                <a:cubicBezTo>
                  <a:pt x="100480" y="21814"/>
                  <a:pt x="100310" y="21431"/>
                  <a:pt x="100140" y="20921"/>
                </a:cubicBezTo>
                <a:cubicBezTo>
                  <a:pt x="99970" y="20411"/>
                  <a:pt x="99800" y="19922"/>
                  <a:pt x="99630" y="19454"/>
                </a:cubicBezTo>
                <a:cubicBezTo>
                  <a:pt x="99460" y="18986"/>
                  <a:pt x="99268" y="18561"/>
                  <a:pt x="99056" y="18178"/>
                </a:cubicBezTo>
                <a:cubicBezTo>
                  <a:pt x="98843" y="17796"/>
                  <a:pt x="98609" y="17604"/>
                  <a:pt x="98354" y="17604"/>
                </a:cubicBezTo>
                <a:cubicBezTo>
                  <a:pt x="97334" y="17604"/>
                  <a:pt x="96568" y="18327"/>
                  <a:pt x="96058" y="19773"/>
                </a:cubicBezTo>
                <a:cubicBezTo>
                  <a:pt x="96313" y="18922"/>
                  <a:pt x="95760" y="18178"/>
                  <a:pt x="94400" y="17540"/>
                </a:cubicBezTo>
                <a:cubicBezTo>
                  <a:pt x="93039" y="16903"/>
                  <a:pt x="91976" y="16584"/>
                  <a:pt x="91211" y="16584"/>
                </a:cubicBezTo>
                <a:cubicBezTo>
                  <a:pt x="92911" y="15308"/>
                  <a:pt x="92529" y="14032"/>
                  <a:pt x="90062" y="12757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5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5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charset="0"/>
              <a:ea typeface="나눔바른고딕" charset="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5176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바른고딕" pitchFamily="50" charset="-127"/>
                <a:ea typeface="나눔바른고딕" pitchFamily="50" charset="-127"/>
              </a:rPr>
              <a:t>해결 방안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11471275" y="327660"/>
            <a:ext cx="431800" cy="3898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en-US" sz="1000" b="0" i="0" strike="noStrike" cap="none">
                <a:ln w="9525" cap="flat" cmpd="sng">
                  <a:noFill/>
                  <a:prstDash/>
                </a:ln>
                <a:solidFill>
                  <a:srgbClr val="FFFFFF">
                    <a:lumMod val="50000"/>
                  </a:srgbClr>
                </a:solidFill>
                <a:latin typeface="나눔바른고딕" pitchFamily="50" charset="-127"/>
                <a:ea typeface="나눔바른고딕" pitchFamily="50" charset="-127"/>
              </a:rPr>
              <a:pPr mar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t>20</a:t>
            </a:fld>
            <a:endParaRPr lang="ko-KR" altLang="en-US" sz="1000" b="0" i="0" strike="noStrike" cap="none" dirty="0">
              <a:ln w="9525" cap="flat" cmpd="sng">
                <a:noFill/>
                <a:prstDash/>
              </a:ln>
              <a:solidFill>
                <a:srgbClr val="FFFFFF">
                  <a:lumMod val="50000"/>
                </a:srgb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直接连接符 48"/>
          <p:cNvCxnSpPr/>
          <p:nvPr/>
        </p:nvCxnSpPr>
        <p:spPr>
          <a:xfrm flipH="1">
            <a:off x="5953760" y="2691765"/>
            <a:ext cx="774065" cy="77406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2">
            <a:extLst>
              <a:ext uri="{FF2B5EF4-FFF2-40B4-BE49-F238E27FC236}">
                <a16:creationId xmlns:a16="http://schemas.microsoft.com/office/drawing/2014/main" id="{A0432D65-7120-4927-A444-C23A8588618D}"/>
              </a:ext>
            </a:extLst>
          </p:cNvPr>
          <p:cNvGrpSpPr/>
          <p:nvPr/>
        </p:nvGrpSpPr>
        <p:grpSpPr>
          <a:xfrm>
            <a:off x="1455420" y="1162050"/>
            <a:ext cx="4534535" cy="4534535"/>
            <a:chOff x="1455420" y="1162050"/>
            <a:chExt cx="4534535" cy="4534535"/>
          </a:xfrm>
        </p:grpSpPr>
        <p:sp>
          <p:nvSpPr>
            <p:cNvPr id="38" name="椭圆 1">
              <a:extLst>
                <a:ext uri="{FF2B5EF4-FFF2-40B4-BE49-F238E27FC236}">
                  <a16:creationId xmlns:a16="http://schemas.microsoft.com/office/drawing/2014/main" id="{4C3508A7-65F2-4657-8AE5-D89E82810578}"/>
                </a:ext>
              </a:extLst>
            </p:cNvPr>
            <p:cNvSpPr/>
            <p:nvPr/>
          </p:nvSpPr>
          <p:spPr>
            <a:xfrm>
              <a:off x="1455420" y="1162050"/>
              <a:ext cx="4534535" cy="453453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나눔바른고딕" pitchFamily="50" charset="-127"/>
              </a:endParaRPr>
            </a:p>
          </p:txBody>
        </p:sp>
        <p:sp>
          <p:nvSpPr>
            <p:cNvPr id="39" name="椭圆 3">
              <a:extLst>
                <a:ext uri="{FF2B5EF4-FFF2-40B4-BE49-F238E27FC236}">
                  <a16:creationId xmlns:a16="http://schemas.microsoft.com/office/drawing/2014/main" id="{BFDDC093-2C57-4D0B-AB16-70C3AB7F89DD}"/>
                </a:ext>
              </a:extLst>
            </p:cNvPr>
            <p:cNvSpPr/>
            <p:nvPr/>
          </p:nvSpPr>
          <p:spPr>
            <a:xfrm>
              <a:off x="1604010" y="1310005"/>
              <a:ext cx="4237990" cy="4237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나눔바른고딕" pitchFamily="50" charset="-127"/>
              </a:endParaRPr>
            </a:p>
          </p:txBody>
        </p:sp>
      </p:grpSp>
      <p:sp>
        <p:nvSpPr>
          <p:cNvPr id="6" name="矩形 5"/>
          <p:cNvSpPr>
            <a:spLocks/>
          </p:cNvSpPr>
          <p:nvPr/>
        </p:nvSpPr>
        <p:spPr>
          <a:xfrm>
            <a:off x="2140267" y="5881251"/>
            <a:ext cx="3164840" cy="4339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112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간편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 출석인증</a:t>
            </a:r>
          </a:p>
        </p:txBody>
      </p:sp>
      <p:grpSp>
        <p:nvGrpSpPr>
          <p:cNvPr id="12" name="组合 4">
            <a:extLst>
              <a:ext uri="{FF2B5EF4-FFF2-40B4-BE49-F238E27FC236}">
                <a16:creationId xmlns:a16="http://schemas.microsoft.com/office/drawing/2014/main" id="{CCD915E8-B8E6-4662-8884-FFB88D0BB0F8}"/>
              </a:ext>
            </a:extLst>
          </p:cNvPr>
          <p:cNvGrpSpPr/>
          <p:nvPr/>
        </p:nvGrpSpPr>
        <p:grpSpPr>
          <a:xfrm>
            <a:off x="6202045" y="1162050"/>
            <a:ext cx="4534535" cy="4534535"/>
            <a:chOff x="6202045" y="1162050"/>
            <a:chExt cx="4534535" cy="4534535"/>
          </a:xfrm>
        </p:grpSpPr>
        <p:sp>
          <p:nvSpPr>
            <p:cNvPr id="28" name="椭圆 42">
              <a:extLst>
                <a:ext uri="{FF2B5EF4-FFF2-40B4-BE49-F238E27FC236}">
                  <a16:creationId xmlns:a16="http://schemas.microsoft.com/office/drawing/2014/main" id="{50085A56-5E08-4652-B1C2-78DC14FB599B}"/>
                </a:ext>
              </a:extLst>
            </p:cNvPr>
            <p:cNvSpPr/>
            <p:nvPr/>
          </p:nvSpPr>
          <p:spPr>
            <a:xfrm>
              <a:off x="6202045" y="1162050"/>
              <a:ext cx="4534535" cy="4534535"/>
            </a:xfrm>
            <a:prstGeom prst="ellipse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나눔바른고딕" pitchFamily="50" charset="-127"/>
              </a:endParaRPr>
            </a:p>
          </p:txBody>
        </p:sp>
        <p:sp>
          <p:nvSpPr>
            <p:cNvPr id="29" name="椭圆 43">
              <a:extLst>
                <a:ext uri="{FF2B5EF4-FFF2-40B4-BE49-F238E27FC236}">
                  <a16:creationId xmlns:a16="http://schemas.microsoft.com/office/drawing/2014/main" id="{AB3659F1-5FFB-4B88-A8D4-0468E4748EF8}"/>
                </a:ext>
              </a:extLst>
            </p:cNvPr>
            <p:cNvSpPr/>
            <p:nvPr/>
          </p:nvSpPr>
          <p:spPr>
            <a:xfrm>
              <a:off x="6350000" y="1310005"/>
              <a:ext cx="4237990" cy="4237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나눔바른고딕" pitchFamily="50" charset="-127"/>
              </a:endParaRPr>
            </a:p>
          </p:txBody>
        </p:sp>
      </p:grpSp>
      <p:cxnSp>
        <p:nvCxnSpPr>
          <p:cNvPr id="19" name="直接连接符 49"/>
          <p:cNvCxnSpPr/>
          <p:nvPr/>
        </p:nvCxnSpPr>
        <p:spPr>
          <a:xfrm flipH="1">
            <a:off x="5265420" y="3248025"/>
            <a:ext cx="1081405" cy="1081405"/>
          </a:xfrm>
          <a:prstGeom prst="line">
            <a:avLst/>
          </a:prstGeom>
          <a:ln w="25400" cap="flat" cmpd="sng">
            <a:solidFill>
              <a:srgbClr val="3E3E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658994" y="2219400"/>
            <a:ext cx="1620000" cy="24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t="2888" r="15346"/>
          <a:stretch/>
        </p:blipFill>
        <p:spPr>
          <a:xfrm>
            <a:off x="7899783" y="2629402"/>
            <a:ext cx="1139057" cy="16338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E4E68D-F73F-42C7-975B-55783328F1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5"/>
          <a:stretch/>
        </p:blipFill>
        <p:spPr>
          <a:xfrm>
            <a:off x="2179953" y="2239605"/>
            <a:ext cx="3144997" cy="2452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9F54FC-3774-42C6-A076-5AB4D895D2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6230" y="1969098"/>
            <a:ext cx="1805528" cy="291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矩形 5"/>
          <p:cNvSpPr>
            <a:spLocks/>
          </p:cNvSpPr>
          <p:nvPr/>
        </p:nvSpPr>
        <p:spPr>
          <a:xfrm>
            <a:off x="6660293" y="5880892"/>
            <a:ext cx="3618037" cy="4339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1200" latinLnBrk="1">
              <a:lnSpc>
                <a:spcPct val="90000"/>
              </a:lnSpc>
              <a:spcAft>
                <a:spcPts val="1200"/>
              </a:spcAft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부정 출결 방지 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불가</a:t>
            </a:r>
          </a:p>
        </p:txBody>
      </p:sp>
    </p:spTree>
    <p:extLst>
      <p:ext uri="{BB962C8B-B14F-4D97-AF65-F5344CB8AC3E}">
        <p14:creationId xmlns:p14="http://schemas.microsoft.com/office/powerpoint/2010/main" val="1669194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8469;p47">
            <a:extLst>
              <a:ext uri="{FF2B5EF4-FFF2-40B4-BE49-F238E27FC236}">
                <a16:creationId xmlns:a16="http://schemas.microsoft.com/office/drawing/2014/main" id="{CFBA2BCF-E436-4694-8F57-7C91BE2C07D7}"/>
              </a:ext>
            </a:extLst>
          </p:cNvPr>
          <p:cNvGrpSpPr/>
          <p:nvPr/>
        </p:nvGrpSpPr>
        <p:grpSpPr>
          <a:xfrm>
            <a:off x="4136390" y="1685925"/>
            <a:ext cx="3926840" cy="3715385"/>
            <a:chOff x="4136390" y="1685925"/>
            <a:chExt cx="3926840" cy="3715385"/>
          </a:xfrm>
          <a:solidFill>
            <a:schemeClr val="tx2">
              <a:alpha val="9000"/>
            </a:schemeClr>
          </a:solidFill>
        </p:grpSpPr>
        <p:sp>
          <p:nvSpPr>
            <p:cNvPr id="17" name="Google Shape;8470;p47">
              <a:extLst>
                <a:ext uri="{FF2B5EF4-FFF2-40B4-BE49-F238E27FC236}">
                  <a16:creationId xmlns:a16="http://schemas.microsoft.com/office/drawing/2014/main" id="{44142426-57B1-4EFD-B9E1-D1E06806A516}"/>
                </a:ext>
              </a:extLst>
            </p:cNvPr>
            <p:cNvSpPr/>
            <p:nvPr/>
          </p:nvSpPr>
          <p:spPr>
            <a:xfrm>
              <a:off x="4147185" y="1685925"/>
              <a:ext cx="3916045" cy="918845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8471;p47">
              <a:extLst>
                <a:ext uri="{FF2B5EF4-FFF2-40B4-BE49-F238E27FC236}">
                  <a16:creationId xmlns:a16="http://schemas.microsoft.com/office/drawing/2014/main" id="{256F88F7-B506-45BF-9EDE-EB54476EC2D1}"/>
                </a:ext>
              </a:extLst>
            </p:cNvPr>
            <p:cNvSpPr/>
            <p:nvPr/>
          </p:nvSpPr>
          <p:spPr>
            <a:xfrm>
              <a:off x="4136390" y="2836545"/>
              <a:ext cx="3905885" cy="2301240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472;p47">
              <a:extLst>
                <a:ext uri="{FF2B5EF4-FFF2-40B4-BE49-F238E27FC236}">
                  <a16:creationId xmlns:a16="http://schemas.microsoft.com/office/drawing/2014/main" id="{D928A5D2-0BE9-42B7-9768-464D83E1D5BE}"/>
                </a:ext>
              </a:extLst>
            </p:cNvPr>
            <p:cNvSpPr/>
            <p:nvPr/>
          </p:nvSpPr>
          <p:spPr>
            <a:xfrm>
              <a:off x="5751195" y="3987165"/>
              <a:ext cx="686435" cy="68643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8473;p47">
              <a:extLst>
                <a:ext uri="{FF2B5EF4-FFF2-40B4-BE49-F238E27FC236}">
                  <a16:creationId xmlns:a16="http://schemas.microsoft.com/office/drawing/2014/main" id="{FEEAE93F-CB1A-4B94-B969-22EA143F626D}"/>
                </a:ext>
              </a:extLst>
            </p:cNvPr>
            <p:cNvSpPr/>
            <p:nvPr/>
          </p:nvSpPr>
          <p:spPr>
            <a:xfrm>
              <a:off x="5022850" y="3300730"/>
              <a:ext cx="2100580" cy="2100580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文本框 2"/>
          <p:cNvSpPr txBox="1">
            <a:spLocks/>
          </p:cNvSpPr>
          <p:nvPr/>
        </p:nvSpPr>
        <p:spPr>
          <a:xfrm>
            <a:off x="5073015" y="2574290"/>
            <a:ext cx="2046605" cy="193738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 b="1" spc="600" dirty="0">
                <a:solidFill>
                  <a:schemeClr val="accent5"/>
                </a:solidFill>
                <a:latin typeface="나눔바른고딕" charset="0"/>
                <a:ea typeface="나눔바른고딕" charset="0"/>
              </a:rPr>
              <a:t>작품 </a:t>
            </a:r>
            <a:r>
              <a:rPr lang="ko-KR" altLang="en-US" sz="6000" b="1" spc="600" dirty="0">
                <a:solidFill>
                  <a:schemeClr val="accent4"/>
                </a:solidFill>
                <a:latin typeface="나눔바른고딕" charset="0"/>
                <a:ea typeface="나눔바른고딕" charset="0"/>
              </a:rPr>
              <a:t>시연</a:t>
            </a:r>
            <a:endParaRPr lang="ko-KR" altLang="en-US" sz="6000" b="1" dirty="0">
              <a:solidFill>
                <a:schemeClr val="accent4"/>
              </a:solidFill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191121_1820_46_027">
            <a:hlinkClick r:id="" action="ppaction://media"/>
            <a:extLst>
              <a:ext uri="{FF2B5EF4-FFF2-40B4-BE49-F238E27FC236}">
                <a16:creationId xmlns:a16="http://schemas.microsoft.com/office/drawing/2014/main" id="{EFF72256-18F0-49D5-BB1E-A0E706A64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576" y="513420"/>
            <a:ext cx="10374605" cy="58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8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70312E7-3E0B-43D2-8650-B8B0640CBB3D}"/>
              </a:ext>
            </a:extLst>
          </p:cNvPr>
          <p:cNvSpPr txBox="1"/>
          <p:nvPr/>
        </p:nvSpPr>
        <p:spPr>
          <a:xfrm>
            <a:off x="5831566" y="1627740"/>
            <a:ext cx="4501792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나눔바른고딕" pitchFamily="50" charset="-127"/>
                <a:ea typeface="나눔바른고딕" pitchFamily="50" charset="-127"/>
              </a:rPr>
              <a:t>QR </a:t>
            </a:r>
            <a:r>
              <a:rPr lang="ko-KR" altLang="en-US" sz="3200" b="1" dirty="0">
                <a:latin typeface="나눔바른고딕" pitchFamily="50" charset="-127"/>
                <a:ea typeface="나눔바른고딕" pitchFamily="50" charset="-127"/>
              </a:rPr>
              <a:t>코드 장비 </a:t>
            </a:r>
            <a:endParaRPr lang="en-US" altLang="ko-KR" sz="3200" b="1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200,000 ~ 300,000 </a:t>
            </a:r>
            <a:r>
              <a:rPr lang="en-US" altLang="ko-KR" sz="3200" b="1" dirty="0">
                <a:latin typeface="나눔바른고딕" pitchFamily="50" charset="-127"/>
                <a:ea typeface="나눔바른고딕" pitchFamily="50" charset="-127"/>
              </a:rPr>
              <a:t>\</a:t>
            </a:r>
            <a:endParaRPr lang="ko-KR" altLang="en-US" sz="32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7CA344-11E6-44F5-AAEA-10BAE8CDBC65}"/>
              </a:ext>
            </a:extLst>
          </p:cNvPr>
          <p:cNvSpPr txBox="1"/>
          <p:nvPr/>
        </p:nvSpPr>
        <p:spPr>
          <a:xfrm>
            <a:off x="5831566" y="4249588"/>
            <a:ext cx="4501792" cy="1138773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바른고딕" pitchFamily="50" charset="-127"/>
                <a:ea typeface="나눔바른고딕" pitchFamily="50" charset="-127"/>
              </a:rPr>
              <a:t>조도 센서</a:t>
            </a:r>
            <a:endParaRPr lang="en-US" altLang="ko-KR" sz="3200" b="1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3600" b="1" dirty="0">
                <a:solidFill>
                  <a:srgbClr val="00B050"/>
                </a:solidFill>
                <a:latin typeface="나눔바른고딕" pitchFamily="50" charset="-127"/>
                <a:ea typeface="나눔바른고딕" pitchFamily="50" charset="-127"/>
              </a:rPr>
              <a:t>150~300 </a:t>
            </a:r>
            <a:r>
              <a:rPr lang="en-US" altLang="ko-KR" sz="3600" b="1" dirty="0">
                <a:latin typeface="나눔바른고딕" pitchFamily="50" charset="-127"/>
                <a:ea typeface="나눔바른고딕" pitchFamily="50" charset="-127"/>
              </a:rPr>
              <a:t>\</a:t>
            </a:r>
            <a:r>
              <a:rPr lang="ko-KR" altLang="en-US" sz="3600" b="1" dirty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36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416C662-7393-4139-A8E2-2CC24416D3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6742" y="1205592"/>
            <a:ext cx="2028824" cy="1950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7418145-DF0C-44E8-9D64-F2ABB78743A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6742" y="3692822"/>
            <a:ext cx="2028825" cy="2190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Up Arrow 1">
            <a:extLst>
              <a:ext uri="{FF2B5EF4-FFF2-40B4-BE49-F238E27FC236}">
                <a16:creationId xmlns:a16="http://schemas.microsoft.com/office/drawing/2014/main" id="{CFF771AE-BB73-4FAA-A9A9-BC8F626A99DF}"/>
              </a:ext>
            </a:extLst>
          </p:cNvPr>
          <p:cNvSpPr/>
          <p:nvPr/>
        </p:nvSpPr>
        <p:spPr>
          <a:xfrm>
            <a:off x="252095" y="1205593"/>
            <a:ext cx="2556510" cy="4874260"/>
          </a:xfrm>
          <a:prstGeom prst="upArrow">
            <a:avLst>
              <a:gd name="adj1" fmla="val 69872"/>
              <a:gd name="adj2" fmla="val 45564"/>
            </a:avLst>
          </a:prstGeom>
          <a:solidFill>
            <a:schemeClr val="accent2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나눔바른고딕" pitchFamily="50" charset="-127"/>
              <a:ea typeface="나눔바른고딕" pitchFamily="50" charset="-127"/>
              <a:cs typeface="+mn-ea"/>
              <a:sym typeface="+mn-lt"/>
            </a:endParaRP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9A3A72AF-4C39-4499-BD63-563FD39E5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325" y="1957761"/>
            <a:ext cx="631825" cy="631825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7145" tIns="8573" rIns="17145" bIns="8573" anchor="ctr"/>
          <a:lstStyle/>
          <a:p>
            <a:pPr>
              <a:defRPr/>
            </a:pPr>
            <a:endParaRPr lang="en-US" sz="900" dirty="0">
              <a:latin typeface="나눔바른고딕" pitchFamily="50" charset="-127"/>
              <a:ea typeface="나눔바른고딕" pitchFamily="50" charset="-127"/>
              <a:cs typeface="+mn-ea"/>
              <a:sym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ACADF3-77AF-448C-8B02-20B529D804E0}"/>
              </a:ext>
            </a:extLst>
          </p:cNvPr>
          <p:cNvSpPr txBox="1"/>
          <p:nvPr/>
        </p:nvSpPr>
        <p:spPr>
          <a:xfrm>
            <a:off x="667385" y="2835966"/>
            <a:ext cx="1734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나눔바른고딕" pitchFamily="50" charset="-127"/>
                <a:ea typeface="나눔바른고딕" pitchFamily="50" charset="-127"/>
                <a:cs typeface="+mn-ea"/>
                <a:sym typeface="+mn-lt"/>
              </a:rPr>
              <a:t>가격</a:t>
            </a:r>
            <a:endParaRPr lang="en-US" sz="2800" b="1" dirty="0">
              <a:solidFill>
                <a:schemeClr val="accent1"/>
              </a:solidFill>
              <a:latin typeface="나눔바른고딕" pitchFamily="50" charset="-127"/>
              <a:ea typeface="나눔바른고딕" pitchFamily="50" charset="-127"/>
              <a:cs typeface="+mn-ea"/>
              <a:sym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EE072E-83C1-4717-A8C5-104961E8233E}"/>
              </a:ext>
            </a:extLst>
          </p:cNvPr>
          <p:cNvSpPr txBox="1"/>
          <p:nvPr/>
        </p:nvSpPr>
        <p:spPr>
          <a:xfrm>
            <a:off x="639762" y="4284657"/>
            <a:ext cx="1734820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spc="3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+mn-ea"/>
                <a:sym typeface="+mn-lt"/>
              </a:rPr>
              <a:t>더 저렴하게</a:t>
            </a:r>
            <a:endParaRPr lang="en-US" altLang="ko-KR" sz="1700" b="1" spc="300" dirty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b="1" spc="3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+mn-ea"/>
                <a:sym typeface="+mn-lt"/>
              </a:rPr>
              <a:t>낮은 가격으로</a:t>
            </a:r>
            <a:endParaRPr lang="en-US" altLang="ko-KR" sz="1700" b="1" spc="300" dirty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+mn-ea"/>
              <a:sym typeface="+mn-lt"/>
            </a:endParaRPr>
          </a:p>
          <a:p>
            <a:pPr algn="ctr"/>
            <a:endParaRPr lang="en-US" altLang="ko-KR" sz="1300" spc="300" dirty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+mn-ea"/>
              <a:sym typeface="+mn-lt"/>
            </a:endParaRPr>
          </a:p>
        </p:txBody>
      </p:sp>
      <p:sp>
        <p:nvSpPr>
          <p:cNvPr id="12" name="텍스트 개체 틀 14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090572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11471275" y="327660"/>
            <a:ext cx="431800" cy="3898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en-US" sz="1000" b="0" i="0" strike="noStrike" cap="none">
                <a:ln w="9525" cap="flat" cmpd="sng">
                  <a:noFill/>
                  <a:prstDash/>
                </a:ln>
                <a:solidFill>
                  <a:srgbClr val="FFFFFF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mar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t>24</a:t>
            </a:fld>
            <a:endParaRPr lang="ko-KR" altLang="en-US" sz="1000" b="0" i="0" strike="noStrike" cap="none" dirty="0">
              <a:ln w="9525" cap="flat" cmpd="sng">
                <a:noFill/>
                <a:prstDash/>
              </a:ln>
              <a:solidFill>
                <a:srgbClr val="FFFFFF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D5DD4E-9E39-4C70-BADF-54E9EB3DC516}"/>
              </a:ext>
            </a:extLst>
          </p:cNvPr>
          <p:cNvGrpSpPr/>
          <p:nvPr/>
        </p:nvGrpSpPr>
        <p:grpSpPr>
          <a:xfrm>
            <a:off x="252095" y="1022406"/>
            <a:ext cx="2557145" cy="4874895"/>
            <a:chOff x="2056765" y="1123315"/>
            <a:chExt cx="2557145" cy="4874895"/>
          </a:xfrm>
        </p:grpSpPr>
        <p:sp>
          <p:nvSpPr>
            <p:cNvPr id="3" name="Up Arrow 214"/>
            <p:cNvSpPr>
              <a:spLocks/>
            </p:cNvSpPr>
            <p:nvPr/>
          </p:nvSpPr>
          <p:spPr>
            <a:xfrm>
              <a:off x="2056765" y="1123315"/>
              <a:ext cx="2557145" cy="4874895"/>
            </a:xfrm>
            <a:prstGeom prst="upArrow">
              <a:avLst>
                <a:gd name="adj1" fmla="val 69872"/>
                <a:gd name="adj2" fmla="val 45564"/>
              </a:avLst>
            </a:prstGeom>
            <a:solidFill>
              <a:schemeClr val="accent3"/>
            </a:solidFill>
            <a:ln w="0">
              <a:noFill/>
              <a:prstDash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</a:endParaRPr>
            </a:p>
          </p:txBody>
        </p:sp>
        <p:sp>
          <p:nvSpPr>
            <p:cNvPr id="7" name="Freeform 29"/>
            <p:cNvSpPr>
              <a:spLocks/>
            </p:cNvSpPr>
            <p:nvPr/>
          </p:nvSpPr>
          <p:spPr bwMode="auto">
            <a:xfrm>
              <a:off x="3036570" y="2063750"/>
              <a:ext cx="636905" cy="656590"/>
            </a:xfrm>
            <a:custGeom>
              <a:avLst/>
              <a:gdLst>
                <a:gd name="TX0" fmla="*/ 248 w 445"/>
                <a:gd name="TY0" fmla="*/ 337 h 463"/>
                <a:gd name="TX1" fmla="*/ 248 w 445"/>
                <a:gd name="TY1" fmla="*/ 337 h 463"/>
                <a:gd name="TX2" fmla="*/ 320 w 445"/>
                <a:gd name="TY2" fmla="*/ 257 h 463"/>
                <a:gd name="TX3" fmla="*/ 443 w 445"/>
                <a:gd name="TY3" fmla="*/ 71 h 463"/>
                <a:gd name="TX4" fmla="*/ 426 w 445"/>
                <a:gd name="TY4" fmla="*/ 53 h 463"/>
                <a:gd name="TX5" fmla="*/ 346 w 445"/>
                <a:gd name="TY5" fmla="*/ 53 h 463"/>
                <a:gd name="TX6" fmla="*/ 222 w 445"/>
                <a:gd name="TY6" fmla="*/ 0 h 463"/>
                <a:gd name="TX7" fmla="*/ 98 w 445"/>
                <a:gd name="TY7" fmla="*/ 53 h 463"/>
                <a:gd name="TX8" fmla="*/ 18 w 445"/>
                <a:gd name="TY8" fmla="*/ 53 h 463"/>
                <a:gd name="TX9" fmla="*/ 0 w 445"/>
                <a:gd name="TY9" fmla="*/ 71 h 463"/>
                <a:gd name="TX10" fmla="*/ 124 w 445"/>
                <a:gd name="TY10" fmla="*/ 257 h 463"/>
                <a:gd name="TX11" fmla="*/ 195 w 445"/>
                <a:gd name="TY11" fmla="*/ 337 h 463"/>
                <a:gd name="TX12" fmla="*/ 195 w 445"/>
                <a:gd name="TY12" fmla="*/ 372 h 463"/>
                <a:gd name="TX13" fmla="*/ 107 w 445"/>
                <a:gd name="TY13" fmla="*/ 416 h 463"/>
                <a:gd name="TX14" fmla="*/ 222 w 445"/>
                <a:gd name="TY14" fmla="*/ 461 h 463"/>
                <a:gd name="TX15" fmla="*/ 328 w 445"/>
                <a:gd name="TY15" fmla="*/ 416 h 463"/>
                <a:gd name="TX16" fmla="*/ 248 w 445"/>
                <a:gd name="TY16" fmla="*/ 372 h 463"/>
                <a:gd name="TX17" fmla="*/ 248 w 445"/>
                <a:gd name="TY17" fmla="*/ 337 h 463"/>
                <a:gd name="TX19" fmla="*/ 320 w 445"/>
                <a:gd name="TY19" fmla="*/ 212 h 463"/>
                <a:gd name="TX20" fmla="*/ 320 w 445"/>
                <a:gd name="TY20" fmla="*/ 212 h 463"/>
                <a:gd name="TX21" fmla="*/ 346 w 445"/>
                <a:gd name="TY21" fmla="*/ 89 h 463"/>
                <a:gd name="TX22" fmla="*/ 408 w 445"/>
                <a:gd name="TY22" fmla="*/ 89 h 463"/>
                <a:gd name="TX23" fmla="*/ 320 w 445"/>
                <a:gd name="TY23" fmla="*/ 212 h 463"/>
                <a:gd name="TX25" fmla="*/ 222 w 445"/>
                <a:gd name="TY25" fmla="*/ 36 h 463"/>
                <a:gd name="TX26" fmla="*/ 222 w 445"/>
                <a:gd name="TY26" fmla="*/ 36 h 463"/>
                <a:gd name="TX27" fmla="*/ 320 w 445"/>
                <a:gd name="TY27" fmla="*/ 71 h 463"/>
                <a:gd name="TX28" fmla="*/ 222 w 445"/>
                <a:gd name="TY28" fmla="*/ 115 h 463"/>
                <a:gd name="TX29" fmla="*/ 124 w 445"/>
                <a:gd name="TY29" fmla="*/ 71 h 463"/>
                <a:gd name="TX30" fmla="*/ 222 w 445"/>
                <a:gd name="TY30" fmla="*/ 36 h 463"/>
                <a:gd name="TX32" fmla="*/ 36 w 445"/>
                <a:gd name="TY32" fmla="*/ 89 h 463"/>
                <a:gd name="TX33" fmla="*/ 36 w 445"/>
                <a:gd name="TY33" fmla="*/ 89 h 463"/>
                <a:gd name="TX34" fmla="*/ 98 w 445"/>
                <a:gd name="TY34" fmla="*/ 89 h 463"/>
                <a:gd name="TX35" fmla="*/ 124 w 445"/>
                <a:gd name="TY35" fmla="*/ 212 h 463"/>
                <a:gd name="TX36" fmla="*/ 36 w 445"/>
                <a:gd name="TY36" fmla="*/ 89 h 46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</a:cxnLst>
              <a:rect l="l" t="t" r="r" b="b"/>
              <a:pathLst>
                <a:path w="445" h="463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/>
            </a:ln>
          </p:spPr>
          <p:txBody>
            <a:bodyPr vert="horz" wrap="none" lIns="17145" tIns="8890" rIns="17145" bIns="8890" numCol="1" anchor="ctr">
              <a:noAutofit/>
            </a:bodyPr>
            <a:lstStyle/>
            <a:p>
              <a:pPr marL="0" indent="0" algn="l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2471420" y="2936875"/>
              <a:ext cx="1735455" cy="5232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800" b="1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ea"/>
                </a:rPr>
                <a:t>보안</a:t>
              </a: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2471420" y="4672965"/>
              <a:ext cx="1735455" cy="84446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700" b="1" spc="30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ea"/>
                </a:rPr>
                <a:t>더 든든하게</a:t>
              </a:r>
              <a:endParaRPr lang="ko-KR" altLang="en-US" sz="1700" b="1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</a:endParaRPr>
            </a:p>
            <a:p>
              <a:pPr marL="0" indent="0" algn="ctr" defTabSz="91440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700" b="1" spc="30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ea"/>
                </a:rPr>
                <a:t>보안 강화</a:t>
              </a:r>
              <a:endParaRPr lang="ko-KR" altLang="en-US" sz="1700" b="1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0BFAF21-C09F-401B-B495-D55E45427DF4}"/>
              </a:ext>
            </a:extLst>
          </p:cNvPr>
          <p:cNvSpPr txBox="1"/>
          <p:nvPr/>
        </p:nvSpPr>
        <p:spPr>
          <a:xfrm>
            <a:off x="7763222" y="1696379"/>
            <a:ext cx="3469219" cy="115416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가시광선의 방향성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2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이용한 보안강화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FF3-6763-4E4D-8BF4-AAA65A25AA9E}"/>
              </a:ext>
            </a:extLst>
          </p:cNvPr>
          <p:cNvSpPr txBox="1"/>
          <p:nvPr/>
        </p:nvSpPr>
        <p:spPr>
          <a:xfrm>
            <a:off x="7763222" y="4405805"/>
            <a:ext cx="3469219" cy="115416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색</a:t>
            </a:r>
            <a:r>
              <a:rPr lang="en-US" altLang="ko-KR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파장</a:t>
            </a:r>
            <a:r>
              <a:rPr lang="en-US" altLang="ko-KR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이용한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 강화</a:t>
            </a:r>
            <a:endParaRPr lang="en-US" altLang="ko-KR" sz="24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Picture 4" descr="프리즘에 대한 이미지 검색결과">
            <a:extLst>
              <a:ext uri="{FF2B5EF4-FFF2-40B4-BE49-F238E27FC236}">
                <a16:creationId xmlns:a16="http://schemas.microsoft.com/office/drawing/2014/main" id="{2B2485E3-EEA1-489B-8CC5-F2D71EA18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5" y="1022406"/>
            <a:ext cx="3131718" cy="27222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4FF361-FA6E-40C2-BF5E-820A3A7047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7552" t="23364" r="6739" b="6566"/>
          <a:stretch/>
        </p:blipFill>
        <p:spPr>
          <a:xfrm>
            <a:off x="3668744" y="4164376"/>
            <a:ext cx="3459169" cy="1975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3111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11471275" y="327660"/>
            <a:ext cx="431800" cy="3898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en-US" sz="1000" b="0" i="0" strike="noStrike" cap="none">
                <a:ln w="9525" cap="flat" cmpd="sng">
                  <a:noFill/>
                  <a:prstDash/>
                </a:ln>
                <a:solidFill>
                  <a:srgbClr val="FFFFFF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mar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t>25</a:t>
            </a:fld>
            <a:endParaRPr lang="ko-KR" altLang="en-US" sz="1000" b="0" i="0" strike="noStrike" cap="none" dirty="0">
              <a:ln w="9525" cap="flat" cmpd="sng">
                <a:noFill/>
                <a:prstDash/>
              </a:ln>
              <a:solidFill>
                <a:srgbClr val="FFFFFF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B245CE-2A7A-46C0-AB28-2BFDF1067F42}"/>
              </a:ext>
            </a:extLst>
          </p:cNvPr>
          <p:cNvGrpSpPr/>
          <p:nvPr/>
        </p:nvGrpSpPr>
        <p:grpSpPr>
          <a:xfrm>
            <a:off x="252095" y="1029059"/>
            <a:ext cx="2557145" cy="4874895"/>
            <a:chOff x="2140585" y="1367790"/>
            <a:chExt cx="2557145" cy="4874895"/>
          </a:xfrm>
        </p:grpSpPr>
        <p:sp>
          <p:nvSpPr>
            <p:cNvPr id="4" name="Up Arrow 216"/>
            <p:cNvSpPr>
              <a:spLocks/>
            </p:cNvSpPr>
            <p:nvPr/>
          </p:nvSpPr>
          <p:spPr>
            <a:xfrm>
              <a:off x="2140585" y="1367790"/>
              <a:ext cx="2557145" cy="4874895"/>
            </a:xfrm>
            <a:prstGeom prst="upArrow">
              <a:avLst>
                <a:gd name="adj1" fmla="val 69872"/>
                <a:gd name="adj2" fmla="val 45564"/>
              </a:avLst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</a:endParaRPr>
            </a:p>
          </p:txBody>
        </p:sp>
        <p:sp>
          <p:nvSpPr>
            <p:cNvPr id="8" name="Freeform 67"/>
            <p:cNvSpPr>
              <a:spLocks/>
            </p:cNvSpPr>
            <p:nvPr/>
          </p:nvSpPr>
          <p:spPr bwMode="auto">
            <a:xfrm>
              <a:off x="3176270" y="2272030"/>
              <a:ext cx="584835" cy="680085"/>
            </a:xfrm>
            <a:custGeom>
              <a:avLst/>
              <a:gdLst>
                <a:gd name="TX0" fmla="*/ 434 w 454"/>
                <a:gd name="TY0" fmla="*/ 186 h 534"/>
                <a:gd name="TX1" fmla="*/ 434 w 454"/>
                <a:gd name="TY1" fmla="*/ 186 h 534"/>
                <a:gd name="TX2" fmla="*/ 44 w 454"/>
                <a:gd name="TY2" fmla="*/ 160 h 534"/>
                <a:gd name="TX3" fmla="*/ 0 w 454"/>
                <a:gd name="TY3" fmla="*/ 178 h 534"/>
                <a:gd name="TX4" fmla="*/ 88 w 454"/>
                <a:gd name="TY4" fmla="*/ 532 h 534"/>
                <a:gd name="TX5" fmla="*/ 141 w 454"/>
                <a:gd name="TY5" fmla="*/ 532 h 534"/>
                <a:gd name="TX6" fmla="*/ 97 w 454"/>
                <a:gd name="TY6" fmla="*/ 355 h 534"/>
                <a:gd name="TX7" fmla="*/ 443 w 454"/>
                <a:gd name="TY7" fmla="*/ 195 h 534"/>
                <a:gd name="TX8" fmla="*/ 434 w 454"/>
                <a:gd name="TY8" fmla="*/ 186 h 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54" h="534">
                  <a:moveTo>
                    <a:pt x="434" y="186"/>
                  </a:moveTo>
                  <a:lnTo>
                    <a:pt x="434" y="186"/>
                  </a:lnTo>
                  <a:cubicBezTo>
                    <a:pt x="151" y="301"/>
                    <a:pt x="266" y="0"/>
                    <a:pt x="44" y="160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88" y="532"/>
                    <a:pt x="88" y="532"/>
                    <a:pt x="88" y="532"/>
                  </a:cubicBezTo>
                  <a:cubicBezTo>
                    <a:pt x="141" y="532"/>
                    <a:pt x="141" y="532"/>
                    <a:pt x="141" y="532"/>
                  </a:cubicBezTo>
                  <a:cubicBezTo>
                    <a:pt x="97" y="355"/>
                    <a:pt x="97" y="355"/>
                    <a:pt x="97" y="355"/>
                  </a:cubicBezTo>
                  <a:cubicBezTo>
                    <a:pt x="293" y="195"/>
                    <a:pt x="213" y="532"/>
                    <a:pt x="443" y="195"/>
                  </a:cubicBezTo>
                  <a:cubicBezTo>
                    <a:pt x="452" y="195"/>
                    <a:pt x="443" y="186"/>
                    <a:pt x="434" y="186"/>
                  </a:cubicBezTo>
                </a:path>
              </a:pathLst>
            </a:custGeom>
            <a:solidFill>
              <a:schemeClr val="bg1"/>
            </a:solidFill>
            <a:ln w="0">
              <a:noFill/>
              <a:prstDash/>
            </a:ln>
          </p:spPr>
          <p:txBody>
            <a:bodyPr vert="horz" wrap="none" lIns="17145" tIns="8890" rIns="17145" bIns="8890" numCol="1" anchor="ctr">
              <a:noAutofit/>
            </a:bodyPr>
            <a:lstStyle/>
            <a:p>
              <a:pPr marL="0" indent="0" algn="l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2552065" y="3181350"/>
              <a:ext cx="1735455" cy="5232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800" b="1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ea"/>
                </a:rPr>
                <a:t>활용성</a:t>
              </a: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2548258" y="5033328"/>
              <a:ext cx="1735455" cy="84446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700" b="1" spc="30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ea"/>
                </a:rPr>
                <a:t>더욱 넓고</a:t>
              </a:r>
              <a:endParaRPr lang="en-US" altLang="ko-KR" sz="1700" b="1" spc="3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</a:endParaRPr>
            </a:p>
            <a:p>
              <a:pPr marL="0" indent="0" algn="ctr" defTabSz="91440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700" b="1" spc="30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ea"/>
                </a:rPr>
                <a:t>다양하게</a:t>
              </a:r>
            </a:p>
          </p:txBody>
        </p:sp>
      </p:grpSp>
      <p:pic>
        <p:nvPicPr>
          <p:cNvPr id="3074" name="Picture 2" descr="C:\Users\999\AppData\Roaming\PolarisOffice\Favorite\poclip1\08\image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748" y="1785719"/>
            <a:ext cx="3971463" cy="39168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화살표: 오른쪽 23">
            <a:extLst>
              <a:ext uri="{FF2B5EF4-FFF2-40B4-BE49-F238E27FC236}">
                <a16:creationId xmlns:a16="http://schemas.microsoft.com/office/drawing/2014/main" id="{9C35B4C2-9EB8-40E7-8AAD-7D9C23913986}"/>
              </a:ext>
            </a:extLst>
          </p:cNvPr>
          <p:cNvSpPr/>
          <p:nvPr/>
        </p:nvSpPr>
        <p:spPr>
          <a:xfrm>
            <a:off x="7372016" y="3466506"/>
            <a:ext cx="918699" cy="624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_PO1"/>
          <p:cNvSpPr>
            <a:spLocks noChangeArrowheads="1"/>
          </p:cNvSpPr>
          <p:nvPr/>
        </p:nvSpPr>
        <p:spPr bwMode="auto">
          <a:xfrm>
            <a:off x="0" y="0"/>
            <a:ext cx="3003550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Google Shape;162;p17"/>
          <p:cNvGrpSpPr/>
          <p:nvPr/>
        </p:nvGrpSpPr>
        <p:grpSpPr>
          <a:xfrm>
            <a:off x="2775861" y="3232181"/>
            <a:ext cx="3002280" cy="3216275"/>
            <a:chOff x="544830" y="3429635"/>
            <a:chExt cx="3002280" cy="3216275"/>
          </a:xfrm>
        </p:grpSpPr>
        <p:pic>
          <p:nvPicPr>
            <p:cNvPr id="30" name="Google Shape;163;p17"/>
            <p:cNvPicPr preferRelativeResize="0"/>
            <p:nvPr/>
          </p:nvPicPr>
          <p:blipFill rotWithShape="1">
            <a:blip r:embed="rId4" cstate="print">
              <a:alphaModFix/>
            </a:blip>
            <a:srcRect l="36204"/>
            <a:stretch/>
          </p:blipFill>
          <p:spPr>
            <a:xfrm rot="579572">
              <a:off x="544830" y="3429635"/>
              <a:ext cx="3002280" cy="321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164;p17"/>
            <p:cNvSpPr/>
            <p:nvPr/>
          </p:nvSpPr>
          <p:spPr>
            <a:xfrm rot="1714571">
              <a:off x="1299845" y="3929380"/>
              <a:ext cx="1202690" cy="2232025"/>
            </a:xfrm>
            <a:prstGeom prst="rect">
              <a:avLst/>
            </a:prstGeom>
            <a:solidFill>
              <a:schemeClr val="lt1"/>
            </a:solidFill>
            <a:ln w="31750" cap="flat" cmpd="sng">
              <a:solidFill>
                <a:srgbClr val="7F7F7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38" name="사각형: 둥근 모서리 2">
            <a:extLst>
              <a:ext uri="{FF2B5EF4-FFF2-40B4-BE49-F238E27FC236}">
                <a16:creationId xmlns:a16="http://schemas.microsoft.com/office/drawing/2014/main" id="{C22446CF-4F5F-44F4-9B2C-88A707F00BA3}"/>
              </a:ext>
            </a:extLst>
          </p:cNvPr>
          <p:cNvSpPr/>
          <p:nvPr/>
        </p:nvSpPr>
        <p:spPr>
          <a:xfrm rot="1686449">
            <a:off x="3999185" y="3990848"/>
            <a:ext cx="444500" cy="4114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</a:t>
            </a:r>
          </a:p>
        </p:txBody>
      </p:sp>
      <p:sp>
        <p:nvSpPr>
          <p:cNvPr id="39" name="사각형: 둥근 모서리 23">
            <a:extLst>
              <a:ext uri="{FF2B5EF4-FFF2-40B4-BE49-F238E27FC236}">
                <a16:creationId xmlns:a16="http://schemas.microsoft.com/office/drawing/2014/main" id="{2867A92D-61AD-4FC5-974A-AF1D56E1D22E}"/>
              </a:ext>
            </a:extLst>
          </p:cNvPr>
          <p:cNvSpPr/>
          <p:nvPr/>
        </p:nvSpPr>
        <p:spPr>
          <a:xfrm rot="1686449">
            <a:off x="4472260" y="4244213"/>
            <a:ext cx="444500" cy="4114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</a:t>
            </a:r>
          </a:p>
        </p:txBody>
      </p:sp>
      <p:sp>
        <p:nvSpPr>
          <p:cNvPr id="40" name="사각형: 둥근 모서리 24">
            <a:extLst>
              <a:ext uri="{FF2B5EF4-FFF2-40B4-BE49-F238E27FC236}">
                <a16:creationId xmlns:a16="http://schemas.microsoft.com/office/drawing/2014/main" id="{C7D669BB-E25B-481E-9791-62CE06B4B04A}"/>
              </a:ext>
            </a:extLst>
          </p:cNvPr>
          <p:cNvSpPr/>
          <p:nvPr/>
        </p:nvSpPr>
        <p:spPr>
          <a:xfrm rot="1686449">
            <a:off x="3749630" y="4435348"/>
            <a:ext cx="444500" cy="4114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창고</a:t>
            </a:r>
          </a:p>
        </p:txBody>
      </p:sp>
      <p:sp>
        <p:nvSpPr>
          <p:cNvPr id="41" name="사각형: 둥근 모서리 25">
            <a:extLst>
              <a:ext uri="{FF2B5EF4-FFF2-40B4-BE49-F238E27FC236}">
                <a16:creationId xmlns:a16="http://schemas.microsoft.com/office/drawing/2014/main" id="{C5AE4DAB-F47F-4FA4-95E3-AFE18D8BF82D}"/>
              </a:ext>
            </a:extLst>
          </p:cNvPr>
          <p:cNvSpPr/>
          <p:nvPr/>
        </p:nvSpPr>
        <p:spPr>
          <a:xfrm rot="1686449">
            <a:off x="4222705" y="4688713"/>
            <a:ext cx="444500" cy="4114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사물함</a:t>
            </a:r>
          </a:p>
        </p:txBody>
      </p:sp>
      <p:sp>
        <p:nvSpPr>
          <p:cNvPr id="42" name="사각형: 둥근 모서리 26">
            <a:extLst>
              <a:ext uri="{FF2B5EF4-FFF2-40B4-BE49-F238E27FC236}">
                <a16:creationId xmlns:a16="http://schemas.microsoft.com/office/drawing/2014/main" id="{E6AE8BB0-4942-4DFA-8312-72AB693BCD8E}"/>
              </a:ext>
            </a:extLst>
          </p:cNvPr>
          <p:cNvSpPr/>
          <p:nvPr/>
        </p:nvSpPr>
        <p:spPr>
          <a:xfrm rot="1686449">
            <a:off x="3515950" y="4884928"/>
            <a:ext cx="444500" cy="4114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더하기 기호 3">
            <a:extLst>
              <a:ext uri="{FF2B5EF4-FFF2-40B4-BE49-F238E27FC236}">
                <a16:creationId xmlns:a16="http://schemas.microsoft.com/office/drawing/2014/main" id="{B868E94B-671E-41E5-A5F0-63FF250D89E9}"/>
              </a:ext>
            </a:extLst>
          </p:cNvPr>
          <p:cNvSpPr/>
          <p:nvPr/>
        </p:nvSpPr>
        <p:spPr>
          <a:xfrm rot="1685922">
            <a:off x="4008710" y="5171313"/>
            <a:ext cx="349250" cy="349250"/>
          </a:xfrm>
          <a:prstGeom prst="mathPlus">
            <a:avLst>
              <a:gd name="adj1" fmla="val 105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BFAF21-C09F-401B-B495-D55E45427DF4}"/>
              </a:ext>
            </a:extLst>
          </p:cNvPr>
          <p:cNvSpPr txBox="1"/>
          <p:nvPr/>
        </p:nvSpPr>
        <p:spPr>
          <a:xfrm>
            <a:off x="8609572" y="2842619"/>
            <a:ext cx="2950309" cy="2031325"/>
          </a:xfrm>
          <a:prstGeom prst="rect">
            <a:avLst/>
          </a:prstGeom>
          <a:noFill/>
          <a:ln w="19050">
            <a:solidFill>
              <a:srgbClr val="71717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현관문 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  입구 등 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 시스템 강화</a:t>
            </a:r>
            <a:endParaRPr lang="en-US" altLang="ko-KR" sz="28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51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E7E7667-8798-490C-8BCD-398CC6BC44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668" y="463101"/>
            <a:ext cx="3817473" cy="416822"/>
          </a:xfrm>
        </p:spPr>
        <p:txBody>
          <a:bodyPr/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3CCA5D-2A0A-466E-B6CA-035E7ACB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019ABBE-6D60-43D3-BA09-5A96664DC35A}"/>
              </a:ext>
            </a:extLst>
          </p:cNvPr>
          <p:cNvGrpSpPr/>
          <p:nvPr/>
        </p:nvGrpSpPr>
        <p:grpSpPr>
          <a:xfrm>
            <a:off x="2892748" y="1879801"/>
            <a:ext cx="4255892" cy="3843647"/>
            <a:chOff x="6469728" y="1548206"/>
            <a:chExt cx="4255892" cy="384364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7587E24-51D7-4E86-8BC4-B036F0BC0F00}"/>
                </a:ext>
              </a:extLst>
            </p:cNvPr>
            <p:cNvSpPr/>
            <p:nvPr/>
          </p:nvSpPr>
          <p:spPr>
            <a:xfrm>
              <a:off x="6469728" y="2709918"/>
              <a:ext cx="4226778" cy="26819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Picture 2" descr="삼성페이 이미지 검색결과&quot;">
              <a:extLst>
                <a:ext uri="{FF2B5EF4-FFF2-40B4-BE49-F238E27FC236}">
                  <a16:creationId xmlns:a16="http://schemas.microsoft.com/office/drawing/2014/main" id="{B0F170F8-9139-4A21-8106-627AA004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220" y="2663248"/>
              <a:ext cx="4247400" cy="271945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4561E5-A194-4609-A78A-C6CBAAC5ED28}"/>
                </a:ext>
              </a:extLst>
            </p:cNvPr>
            <p:cNvSpPr/>
            <p:nvPr/>
          </p:nvSpPr>
          <p:spPr>
            <a:xfrm>
              <a:off x="6473587" y="1548206"/>
              <a:ext cx="4241985" cy="1176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accent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전송을 이용한</a:t>
              </a:r>
              <a:r>
                <a:rPr lang="en-US" altLang="ko-KR" sz="2000" b="1" dirty="0">
                  <a:solidFill>
                    <a:schemeClr val="accent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pPr algn="ctr"/>
              <a:r>
                <a:rPr lang="ko-KR" altLang="en-US" sz="2000" b="1" dirty="0">
                  <a:solidFill>
                    <a:schemeClr val="accent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결제</a:t>
              </a:r>
              <a:r>
                <a:rPr lang="ko-KR" altLang="en-US" sz="2000" b="1" dirty="0">
                  <a:solidFill>
                    <a:schemeClr val="accent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시스템</a:t>
              </a:r>
              <a:endParaRPr lang="en-US" altLang="ko-KR" sz="2000" b="1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chemeClr val="accent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2000" b="1" dirty="0">
                  <a:solidFill>
                    <a:schemeClr val="accent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매장</a:t>
              </a:r>
              <a:r>
                <a:rPr lang="en-US" altLang="ko-KR" sz="2000" b="1" dirty="0">
                  <a:solidFill>
                    <a:schemeClr val="accent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b="1" dirty="0">
                  <a:solidFill>
                    <a:schemeClr val="accent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버스 등</a:t>
              </a:r>
              <a:r>
                <a:rPr lang="en-US" altLang="ko-KR" sz="2000" b="1" dirty="0">
                  <a:solidFill>
                    <a:schemeClr val="accent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6BAEA4-BB9F-46E0-95E9-C0C58F2584C2}"/>
              </a:ext>
            </a:extLst>
          </p:cNvPr>
          <p:cNvSpPr/>
          <p:nvPr/>
        </p:nvSpPr>
        <p:spPr>
          <a:xfrm>
            <a:off x="7660657" y="3056320"/>
            <a:ext cx="4241985" cy="2685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366462-0DE6-4312-8516-DD668403FF81}"/>
              </a:ext>
            </a:extLst>
          </p:cNvPr>
          <p:cNvSpPr/>
          <p:nvPr/>
        </p:nvSpPr>
        <p:spPr>
          <a:xfrm>
            <a:off x="7660657" y="1879801"/>
            <a:ext cx="4241985" cy="117651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 간의 </a:t>
            </a:r>
            <a:endParaRPr lang="en-US" altLang="ko-KR" sz="2000" b="1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r>
              <a:rPr lang="ko-KR" altLang="en-US" sz="2000" b="1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전송</a:t>
            </a:r>
            <a:endParaRPr lang="en-US" altLang="ko-KR" sz="2000" b="1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 전송</a:t>
            </a:r>
            <a:r>
              <a:rPr lang="en-US" altLang="ko-KR" sz="2000" b="1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명함 교환 등</a:t>
            </a:r>
            <a:r>
              <a:rPr lang="en-US" altLang="ko-KR" sz="2000" b="1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FA11E3-D068-4945-A895-EC24219C7031}"/>
              </a:ext>
            </a:extLst>
          </p:cNvPr>
          <p:cNvGrpSpPr/>
          <p:nvPr/>
        </p:nvGrpSpPr>
        <p:grpSpPr>
          <a:xfrm>
            <a:off x="252095" y="1029059"/>
            <a:ext cx="2557145" cy="4874895"/>
            <a:chOff x="2140585" y="1367790"/>
            <a:chExt cx="2557145" cy="4874895"/>
          </a:xfrm>
        </p:grpSpPr>
        <p:sp>
          <p:nvSpPr>
            <p:cNvPr id="16" name="Up Arrow 216">
              <a:extLst>
                <a:ext uri="{FF2B5EF4-FFF2-40B4-BE49-F238E27FC236}">
                  <a16:creationId xmlns:a16="http://schemas.microsoft.com/office/drawing/2014/main" id="{1635F65A-E57E-46C7-8A9A-708F1564D992}"/>
                </a:ext>
              </a:extLst>
            </p:cNvPr>
            <p:cNvSpPr>
              <a:spLocks/>
            </p:cNvSpPr>
            <p:nvPr/>
          </p:nvSpPr>
          <p:spPr>
            <a:xfrm>
              <a:off x="2140585" y="1367790"/>
              <a:ext cx="2557145" cy="4874895"/>
            </a:xfrm>
            <a:prstGeom prst="upArrow">
              <a:avLst>
                <a:gd name="adj1" fmla="val 69872"/>
                <a:gd name="adj2" fmla="val 45564"/>
              </a:avLst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</a:endParaRPr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29CC9ADC-98B4-4FD9-B623-BFF9C5A15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6270" y="2272030"/>
              <a:ext cx="584835" cy="680085"/>
            </a:xfrm>
            <a:custGeom>
              <a:avLst/>
              <a:gdLst>
                <a:gd name="TX0" fmla="*/ 434 w 454"/>
                <a:gd name="TY0" fmla="*/ 186 h 534"/>
                <a:gd name="TX1" fmla="*/ 434 w 454"/>
                <a:gd name="TY1" fmla="*/ 186 h 534"/>
                <a:gd name="TX2" fmla="*/ 44 w 454"/>
                <a:gd name="TY2" fmla="*/ 160 h 534"/>
                <a:gd name="TX3" fmla="*/ 0 w 454"/>
                <a:gd name="TY3" fmla="*/ 178 h 534"/>
                <a:gd name="TX4" fmla="*/ 88 w 454"/>
                <a:gd name="TY4" fmla="*/ 532 h 534"/>
                <a:gd name="TX5" fmla="*/ 141 w 454"/>
                <a:gd name="TY5" fmla="*/ 532 h 534"/>
                <a:gd name="TX6" fmla="*/ 97 w 454"/>
                <a:gd name="TY6" fmla="*/ 355 h 534"/>
                <a:gd name="TX7" fmla="*/ 443 w 454"/>
                <a:gd name="TY7" fmla="*/ 195 h 534"/>
                <a:gd name="TX8" fmla="*/ 434 w 454"/>
                <a:gd name="TY8" fmla="*/ 186 h 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54" h="534">
                  <a:moveTo>
                    <a:pt x="434" y="186"/>
                  </a:moveTo>
                  <a:lnTo>
                    <a:pt x="434" y="186"/>
                  </a:lnTo>
                  <a:cubicBezTo>
                    <a:pt x="151" y="301"/>
                    <a:pt x="266" y="0"/>
                    <a:pt x="44" y="160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88" y="532"/>
                    <a:pt x="88" y="532"/>
                    <a:pt x="88" y="532"/>
                  </a:cubicBezTo>
                  <a:cubicBezTo>
                    <a:pt x="141" y="532"/>
                    <a:pt x="141" y="532"/>
                    <a:pt x="141" y="532"/>
                  </a:cubicBezTo>
                  <a:cubicBezTo>
                    <a:pt x="97" y="355"/>
                    <a:pt x="97" y="355"/>
                    <a:pt x="97" y="355"/>
                  </a:cubicBezTo>
                  <a:cubicBezTo>
                    <a:pt x="293" y="195"/>
                    <a:pt x="213" y="532"/>
                    <a:pt x="443" y="195"/>
                  </a:cubicBezTo>
                  <a:cubicBezTo>
                    <a:pt x="452" y="195"/>
                    <a:pt x="443" y="186"/>
                    <a:pt x="434" y="186"/>
                  </a:cubicBezTo>
                </a:path>
              </a:pathLst>
            </a:custGeom>
            <a:solidFill>
              <a:schemeClr val="bg1"/>
            </a:solidFill>
            <a:ln w="0">
              <a:noFill/>
              <a:prstDash/>
            </a:ln>
          </p:spPr>
          <p:txBody>
            <a:bodyPr vert="horz" wrap="none" lIns="17145" tIns="8890" rIns="17145" bIns="8890" numCol="1" anchor="ctr">
              <a:noAutofit/>
            </a:bodyPr>
            <a:lstStyle/>
            <a:p>
              <a:pPr marL="0" indent="0" algn="l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CF796E-4B2D-49B8-8AD9-1C129C64B19A}"/>
                </a:ext>
              </a:extLst>
            </p:cNvPr>
            <p:cNvSpPr txBox="1">
              <a:spLocks/>
            </p:cNvSpPr>
            <p:nvPr/>
          </p:nvSpPr>
          <p:spPr>
            <a:xfrm>
              <a:off x="2552065" y="3181350"/>
              <a:ext cx="1735455" cy="5232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800" b="1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ea"/>
                </a:rPr>
                <a:t>활용성</a:t>
              </a:r>
            </a:p>
          </p:txBody>
        </p:sp>
      </p:grpSp>
      <p:sp>
        <p:nvSpPr>
          <p:cNvPr id="22" name="TextBox 21"/>
          <p:cNvSpPr txBox="1">
            <a:spLocks/>
          </p:cNvSpPr>
          <p:nvPr/>
        </p:nvSpPr>
        <p:spPr>
          <a:xfrm>
            <a:off x="659768" y="4694597"/>
            <a:ext cx="1735455" cy="84446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700" b="1" spc="3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</a:rPr>
              <a:t>더욱 넓고</a:t>
            </a:r>
            <a:endParaRPr lang="en-US" altLang="ko-KR" sz="1700" b="1" spc="300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</a:endParaRPr>
          </a:p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700" b="1" spc="3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</a:rPr>
              <a:t>다양하게</a:t>
            </a:r>
          </a:p>
        </p:txBody>
      </p:sp>
    </p:spTree>
    <p:extLst>
      <p:ext uri="{BB962C8B-B14F-4D97-AF65-F5344CB8AC3E}">
        <p14:creationId xmlns:p14="http://schemas.microsoft.com/office/powerpoint/2010/main" val="137515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505;p43">
            <a:extLst>
              <a:ext uri="{FF2B5EF4-FFF2-40B4-BE49-F238E27FC236}">
                <a16:creationId xmlns:a16="http://schemas.microsoft.com/office/drawing/2014/main" id="{29A29E68-475D-4F7D-AB35-6DF6DB8A7DBA}"/>
              </a:ext>
            </a:extLst>
          </p:cNvPr>
          <p:cNvGrpSpPr/>
          <p:nvPr/>
        </p:nvGrpSpPr>
        <p:grpSpPr>
          <a:xfrm>
            <a:off x="4241165" y="1570990"/>
            <a:ext cx="3709670" cy="3715385"/>
            <a:chOff x="4241165" y="1570990"/>
            <a:chExt cx="3709670" cy="3715385"/>
          </a:xfrm>
          <a:solidFill>
            <a:schemeClr val="tx2">
              <a:alpha val="6000"/>
            </a:schemeClr>
          </a:solidFill>
        </p:grpSpPr>
        <p:sp>
          <p:nvSpPr>
            <p:cNvPr id="7" name="Google Shape;6506;p43">
              <a:extLst>
                <a:ext uri="{FF2B5EF4-FFF2-40B4-BE49-F238E27FC236}">
                  <a16:creationId xmlns:a16="http://schemas.microsoft.com/office/drawing/2014/main" id="{A7275CEE-3193-418C-8855-DD8C03811AA7}"/>
                </a:ext>
              </a:extLst>
            </p:cNvPr>
            <p:cNvSpPr/>
            <p:nvPr/>
          </p:nvSpPr>
          <p:spPr>
            <a:xfrm>
              <a:off x="5327015" y="3108960"/>
              <a:ext cx="221615" cy="221615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6507;p43">
              <a:extLst>
                <a:ext uri="{FF2B5EF4-FFF2-40B4-BE49-F238E27FC236}">
                  <a16:creationId xmlns:a16="http://schemas.microsoft.com/office/drawing/2014/main" id="{3BFE0AD5-4F07-481E-B563-F08913EA349C}"/>
                </a:ext>
              </a:extLst>
            </p:cNvPr>
            <p:cNvSpPr/>
            <p:nvPr/>
          </p:nvSpPr>
          <p:spPr>
            <a:xfrm>
              <a:off x="6412230" y="3543935"/>
              <a:ext cx="1116330" cy="88201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508;p43">
              <a:extLst>
                <a:ext uri="{FF2B5EF4-FFF2-40B4-BE49-F238E27FC236}">
                  <a16:creationId xmlns:a16="http://schemas.microsoft.com/office/drawing/2014/main" id="{76E32083-7E64-4DEC-98BD-B9FA804BF18F}"/>
                </a:ext>
              </a:extLst>
            </p:cNvPr>
            <p:cNvSpPr/>
            <p:nvPr/>
          </p:nvSpPr>
          <p:spPr>
            <a:xfrm>
              <a:off x="4241165" y="1570990"/>
              <a:ext cx="3709670" cy="371538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6509;p43">
              <a:extLst>
                <a:ext uri="{FF2B5EF4-FFF2-40B4-BE49-F238E27FC236}">
                  <a16:creationId xmlns:a16="http://schemas.microsoft.com/office/drawing/2014/main" id="{CAAC6E41-CAB5-4FDC-8295-F5E7EA3560AD}"/>
                </a:ext>
              </a:extLst>
            </p:cNvPr>
            <p:cNvSpPr/>
            <p:nvPr/>
          </p:nvSpPr>
          <p:spPr>
            <a:xfrm>
              <a:off x="5105400" y="2003425"/>
              <a:ext cx="683895" cy="88455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文本框 2"/>
          <p:cNvSpPr txBox="1">
            <a:spLocks/>
          </p:cNvSpPr>
          <p:nvPr/>
        </p:nvSpPr>
        <p:spPr>
          <a:xfrm>
            <a:off x="5073015" y="2799080"/>
            <a:ext cx="2046605" cy="101473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6000" b="1" dirty="0">
                <a:solidFill>
                  <a:schemeClr val="accent5"/>
                </a:solidFill>
                <a:latin typeface="Arial" charset="0"/>
                <a:ea typeface="微软雅黑" charset="0"/>
              </a:rPr>
              <a:t>QNA</a:t>
            </a:r>
            <a:endParaRPr lang="ko-KR" altLang="en-US" sz="6000" b="1" dirty="0">
              <a:solidFill>
                <a:schemeClr val="accent5"/>
              </a:solidFill>
              <a:latin typeface="Arial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4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95F1B91-7AEA-4834-B5C9-38619CEFC10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4448" y="751917"/>
            <a:ext cx="2368558" cy="1983314"/>
          </a:xfrm>
          <a:prstGeom prst="rect">
            <a:avLst/>
          </a:prstGeom>
        </p:spPr>
      </p:pic>
      <p:sp>
        <p:nvSpPr>
          <p:cNvPr id="60" name="텍스트 개체 틀 59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  <a:noFill/>
        </p:spPr>
        <p:txBody>
          <a:bodyPr vert="horz" wrap="square" lIns="0" tIns="0" rIns="0" bIns="0" numCol="1" rtlCol="0" anchor="ctr" anchorCtr="0">
            <a:noAutofit/>
          </a:bodyPr>
          <a:lstStyle/>
          <a:p>
            <a:pPr>
              <a:buFontTx/>
            </a:pPr>
            <a:r>
              <a:rPr lang="ko-KR" altLang="en-US" sz="2800" b="1" dirty="0">
                <a:latin typeface="나눔바른고딕" pitchFamily="50" charset="-127"/>
                <a:ea typeface="나눔바른고딕" pitchFamily="50" charset="-127"/>
                <a:cs typeface="Malgun Gothic Semilight" panose="020B0502040204020203" pitchFamily="50" charset="-127"/>
              </a:rPr>
              <a:t>회사소개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6108248" y="985995"/>
            <a:ext cx="4019818" cy="1477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300" dirty="0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  <a:cs typeface="맑은 고딕" charset="0"/>
              </a:rPr>
              <a:t>비전</a:t>
            </a:r>
            <a:r>
              <a:rPr lang="en-US" altLang="ko-KR" sz="2000" b="1" spc="300" dirty="0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  <a:cs typeface="맑은 고딕" charset="0"/>
              </a:rPr>
              <a:t>: </a:t>
            </a:r>
            <a:r>
              <a:rPr lang="en-US" altLang="ko-KR" sz="2000" b="1" spc="300" dirty="0">
                <a:latin typeface="나눔바른고딕" pitchFamily="50" charset="-127"/>
                <a:ea typeface="나눔바른고딕" pitchFamily="50" charset="-127"/>
                <a:cs typeface="맑은 고딕" charset="0"/>
              </a:rPr>
              <a:t>Make different</a:t>
            </a:r>
            <a:endParaRPr lang="ko-KR" altLang="en-US" sz="2000" b="1" dirty="0">
              <a:latin typeface="나눔바른고딕" pitchFamily="50" charset="-127"/>
              <a:ea typeface="나눔바른고딕" pitchFamily="50" charset="-127"/>
              <a:cs typeface="맑은 고딕" charset="0"/>
            </a:endParaRPr>
          </a:p>
          <a:p>
            <a:pPr marL="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300" dirty="0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  <a:cs typeface="맑은 고딕" charset="0"/>
              </a:rPr>
              <a:t>사명</a:t>
            </a:r>
            <a:r>
              <a:rPr lang="en-US" altLang="ko-KR" sz="2000" b="1" spc="300" dirty="0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  <a:cs typeface="맑은 고딕" charset="0"/>
              </a:rPr>
              <a:t>: </a:t>
            </a:r>
            <a:r>
              <a:rPr lang="en-US" altLang="ko-KR" sz="2000" b="1" spc="300" dirty="0">
                <a:latin typeface="나눔바른고딕" pitchFamily="50" charset="-127"/>
                <a:ea typeface="나눔바른고딕" pitchFamily="50" charset="-127"/>
                <a:cs typeface="맑은 고딕" charset="0"/>
              </a:rPr>
              <a:t>Connect everything</a:t>
            </a:r>
            <a:endParaRPr lang="ko-KR" altLang="en-US" sz="2000" b="1" dirty="0">
              <a:latin typeface="나눔바른고딕" pitchFamily="50" charset="-127"/>
              <a:ea typeface="나눔바른고딕" pitchFamily="50" charset="-127"/>
              <a:cs typeface="맑은 고딕" charset="0"/>
            </a:endParaRPr>
          </a:p>
          <a:p>
            <a:pPr marL="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300" dirty="0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  <a:cs typeface="맑은 고딕" charset="0"/>
              </a:rPr>
              <a:t>목표</a:t>
            </a:r>
            <a:r>
              <a:rPr lang="en-US" altLang="ko-KR" sz="2000" b="1" spc="300" dirty="0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  <a:cs typeface="맑은 고딕" charset="0"/>
              </a:rPr>
              <a:t>: </a:t>
            </a:r>
            <a:r>
              <a:rPr lang="en-US" altLang="ko-KR" sz="2000" b="1" spc="300" dirty="0">
                <a:latin typeface="나눔바른고딕" pitchFamily="50" charset="-127"/>
                <a:ea typeface="나눔바른고딕" pitchFamily="50" charset="-127"/>
                <a:cs typeface="맑은 고딕" charset="0"/>
              </a:rPr>
              <a:t>For better life</a:t>
            </a:r>
            <a:endParaRPr lang="ko-KR" altLang="en-US" sz="2000" b="1" dirty="0">
              <a:latin typeface="나눔바른고딕" pitchFamily="50" charset="-127"/>
              <a:ea typeface="나눔바른고딕" pitchFamily="50" charset="-127"/>
              <a:cs typeface="맑은 고딕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5663098" y="870584"/>
            <a:ext cx="78740" cy="170815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96335" y="1543519"/>
            <a:ext cx="5684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서로</a:t>
            </a:r>
            <a:r>
              <a:rPr lang="ko-KR" altLang="en-US" sz="2800" b="1" dirty="0">
                <a:latin typeface="나눔바른고딕" pitchFamily="50" charset="-127"/>
                <a:ea typeface="나눔바른고딕" pitchFamily="50" charset="-127"/>
              </a:rPr>
              <a:t>의</a:t>
            </a:r>
            <a:r>
              <a:rPr lang="ko-KR" altLang="en-US" sz="28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전공</a:t>
            </a:r>
            <a:r>
              <a:rPr lang="ko-KR" altLang="en-US" sz="2800" b="1" dirty="0"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ko-KR" altLang="en-US" sz="28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지식</a:t>
            </a:r>
            <a:r>
              <a:rPr lang="ko-KR" altLang="en-US" sz="2800" b="1" dirty="0">
                <a:latin typeface="나눔바른고딕" pitchFamily="50" charset="-127"/>
                <a:ea typeface="나눔바른고딕" pitchFamily="50" charset="-127"/>
              </a:rPr>
              <a:t>을 잇다</a:t>
            </a:r>
            <a:r>
              <a:rPr lang="en-US" altLang="ko-KR" sz="28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8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127760" y="2767616"/>
            <a:ext cx="9821545" cy="3376644"/>
            <a:chOff x="1127760" y="2767616"/>
            <a:chExt cx="9821545" cy="3376644"/>
          </a:xfrm>
        </p:grpSpPr>
        <p:grpSp>
          <p:nvGrpSpPr>
            <p:cNvPr id="20" name="그룹 19"/>
            <p:cNvGrpSpPr/>
            <p:nvPr/>
          </p:nvGrpSpPr>
          <p:grpSpPr>
            <a:xfrm>
              <a:off x="5253990" y="3195320"/>
              <a:ext cx="1663700" cy="2931795"/>
              <a:chOff x="5253990" y="3195320"/>
              <a:chExt cx="1663700" cy="2931795"/>
            </a:xfrm>
          </p:grpSpPr>
          <p:sp>
            <p:nvSpPr>
              <p:cNvPr id="7" name="양쪽 모서리가 둥근 사각형 39">
                <a:extLst>
                  <a:ext uri="{FF2B5EF4-FFF2-40B4-BE49-F238E27FC236}">
                    <a16:creationId xmlns:a16="http://schemas.microsoft.com/office/drawing/2014/main" id="{C125C900-6C79-4F68-9DF4-50169173BAA9}"/>
                  </a:ext>
                </a:extLst>
              </p:cNvPr>
              <p:cNvSpPr/>
              <p:nvPr/>
            </p:nvSpPr>
            <p:spPr>
              <a:xfrm>
                <a:off x="5253990" y="3195320"/>
                <a:ext cx="1663700" cy="1885950"/>
              </a:xfrm>
              <a:prstGeom prst="round2Same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8" name="양쪽 모서리가 둥근 사각형 40">
                <a:extLst>
                  <a:ext uri="{FF2B5EF4-FFF2-40B4-BE49-F238E27FC236}">
                    <a16:creationId xmlns:a16="http://schemas.microsoft.com/office/drawing/2014/main" id="{6FD824E3-E245-4141-B402-0990468D51FE}"/>
                  </a:ext>
                </a:extLst>
              </p:cNvPr>
              <p:cNvSpPr/>
              <p:nvPr/>
            </p:nvSpPr>
            <p:spPr>
              <a:xfrm>
                <a:off x="5253990" y="5116195"/>
                <a:ext cx="1663700" cy="1010920"/>
              </a:xfrm>
              <a:prstGeom prst="round2SameRect">
                <a:avLst>
                  <a:gd name="adj1" fmla="val 0"/>
                  <a:gd name="adj2" fmla="val 1933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itchFamily="50" charset="-127"/>
                    <a:ea typeface="나눔바른고딕" pitchFamily="50" charset="-127"/>
                  </a:rPr>
                  <a:t>박세영</a:t>
                </a:r>
                <a:endPara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algn="ctr"/>
                <a:r>
                  <a:rPr lang="ko-KR" altLang="en-US" sz="16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itchFamily="50" charset="-127"/>
                    <a:ea typeface="나눔바른고딕" pitchFamily="50" charset="-127"/>
                  </a:rPr>
                  <a:t>전략부장</a:t>
                </a:r>
                <a:endPara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9285605" y="3201035"/>
              <a:ext cx="1663700" cy="2943225"/>
              <a:chOff x="9285605" y="3201035"/>
              <a:chExt cx="1663700" cy="2943225"/>
            </a:xfrm>
          </p:grpSpPr>
          <p:sp>
            <p:nvSpPr>
              <p:cNvPr id="9" name="양쪽 모서리가 둥근 사각형 41">
                <a:extLst>
                  <a:ext uri="{FF2B5EF4-FFF2-40B4-BE49-F238E27FC236}">
                    <a16:creationId xmlns:a16="http://schemas.microsoft.com/office/drawing/2014/main" id="{C4E28D3E-753E-4303-A913-B7A61B189D9A}"/>
                  </a:ext>
                </a:extLst>
              </p:cNvPr>
              <p:cNvSpPr/>
              <p:nvPr/>
            </p:nvSpPr>
            <p:spPr>
              <a:xfrm>
                <a:off x="9285605" y="3201035"/>
                <a:ext cx="1663700" cy="1885950"/>
              </a:xfrm>
              <a:prstGeom prst="round2Same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0" name="양쪽 모서리가 둥근 사각형 42">
                <a:extLst>
                  <a:ext uri="{FF2B5EF4-FFF2-40B4-BE49-F238E27FC236}">
                    <a16:creationId xmlns:a16="http://schemas.microsoft.com/office/drawing/2014/main" id="{2C01BB89-9E29-4727-8EE0-64086666C011}"/>
                  </a:ext>
                </a:extLst>
              </p:cNvPr>
              <p:cNvSpPr/>
              <p:nvPr/>
            </p:nvSpPr>
            <p:spPr>
              <a:xfrm>
                <a:off x="9285605" y="5133340"/>
                <a:ext cx="1663700" cy="1010920"/>
              </a:xfrm>
              <a:prstGeom prst="round2SameRect">
                <a:avLst>
                  <a:gd name="adj1" fmla="val 0"/>
                  <a:gd name="adj2" fmla="val 1933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itchFamily="50" charset="-127"/>
                    <a:ea typeface="나눔바른고딕" pitchFamily="50" charset="-127"/>
                  </a:rPr>
                  <a:t>박요셉</a:t>
                </a:r>
                <a:endPara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itchFamily="50" charset="-127"/>
                    <a:ea typeface="나눔바른고딕" pitchFamily="50" charset="-127"/>
                  </a:rPr>
                  <a:t>기획부장</a:t>
                </a:r>
                <a:endPara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285990" y="3199130"/>
              <a:ext cx="1664336" cy="2924810"/>
              <a:chOff x="7285990" y="3199130"/>
              <a:chExt cx="1664336" cy="2924810"/>
            </a:xfrm>
          </p:grpSpPr>
          <p:sp>
            <p:nvSpPr>
              <p:cNvPr id="16" name="양쪽 모서리가 둥근 사각형 67"/>
              <p:cNvSpPr>
                <a:spLocks/>
              </p:cNvSpPr>
              <p:nvPr/>
            </p:nvSpPr>
            <p:spPr>
              <a:xfrm>
                <a:off x="7285990" y="3199130"/>
                <a:ext cx="1664335" cy="1886585"/>
              </a:xfrm>
              <a:prstGeom prst="round2SameRect">
                <a:avLst/>
              </a:prstGeom>
              <a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1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7" name="양쪽 모서리가 둥근 사각형 68"/>
              <p:cNvSpPr>
                <a:spLocks/>
              </p:cNvSpPr>
              <p:nvPr/>
            </p:nvSpPr>
            <p:spPr>
              <a:xfrm>
                <a:off x="7285990" y="5112385"/>
                <a:ext cx="1664336" cy="1011555"/>
              </a:xfrm>
              <a:prstGeom prst="round2SameRect">
                <a:avLst>
                  <a:gd name="adj1" fmla="val 0"/>
                  <a:gd name="adj2" fmla="val 19333"/>
                </a:avLst>
              </a:prstGeom>
              <a:solidFill>
                <a:schemeClr val="bg1"/>
              </a:solidFill>
              <a:ln w="31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2400" b="1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바른고딕" pitchFamily="50" charset="-127"/>
                    <a:ea typeface="나눔바른고딕" pitchFamily="50" charset="-127"/>
                  </a:rPr>
                  <a:t>김완영</a:t>
                </a:r>
                <a:endParaRPr lang="ko-KR" altLang="en-US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mar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600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바른고딕" pitchFamily="50" charset="-127"/>
                    <a:ea typeface="나눔바른고딕" pitchFamily="50" charset="-127"/>
                  </a:rPr>
                  <a:t>경영부장</a:t>
                </a:r>
                <a:endParaRPr lang="en-US" altLang="ko-KR" sz="1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3165475" y="3194685"/>
              <a:ext cx="1664335" cy="2930525"/>
              <a:chOff x="3165475" y="3194685"/>
              <a:chExt cx="1664335" cy="2930525"/>
            </a:xfrm>
          </p:grpSpPr>
          <p:sp>
            <p:nvSpPr>
              <p:cNvPr id="5" name="양쪽 모서리가 둥근 사각형 36"/>
              <p:cNvSpPr>
                <a:spLocks/>
              </p:cNvSpPr>
              <p:nvPr/>
            </p:nvSpPr>
            <p:spPr>
              <a:xfrm>
                <a:off x="3165475" y="3194685"/>
                <a:ext cx="1664335" cy="1886585"/>
              </a:xfrm>
              <a:prstGeom prst="round2SameRect">
                <a:avLst/>
              </a:prstGeom>
              <a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1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6" name="양쪽 모서리가 둥근 사각형 38"/>
              <p:cNvSpPr>
                <a:spLocks/>
              </p:cNvSpPr>
              <p:nvPr/>
            </p:nvSpPr>
            <p:spPr>
              <a:xfrm>
                <a:off x="3165475" y="5113655"/>
                <a:ext cx="1664335" cy="1011555"/>
              </a:xfrm>
              <a:prstGeom prst="round2SameRect">
                <a:avLst>
                  <a:gd name="adj1" fmla="val 0"/>
                  <a:gd name="adj2" fmla="val 19333"/>
                </a:avLst>
              </a:prstGeom>
              <a:solidFill>
                <a:schemeClr val="bg1"/>
              </a:solidFill>
              <a:ln w="31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2400" b="1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바른고딕" pitchFamily="50" charset="-127"/>
                    <a:ea typeface="나눔바른고딕" pitchFamily="50" charset="-127"/>
                  </a:rPr>
                  <a:t>채윤표</a:t>
                </a:r>
                <a:endParaRPr lang="ko-KR" altLang="en-US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mar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바른고딕" pitchFamily="50" charset="-127"/>
                    <a:ea typeface="나눔바른고딕" pitchFamily="50" charset="-127"/>
                  </a:rPr>
                  <a:t>IT </a:t>
                </a:r>
                <a:r>
                  <a:rPr lang="ko-KR" altLang="en-US" sz="16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바른고딕" pitchFamily="50" charset="-127"/>
                    <a:ea typeface="나눔바른고딕" pitchFamily="50" charset="-127"/>
                  </a:rPr>
                  <a:t>기</a:t>
                </a:r>
                <a:r>
                  <a:rPr sz="1600" b="1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바른고딕" pitchFamily="50" charset="-127"/>
                    <a:ea typeface="나눔바른고딕" pitchFamily="50" charset="-127"/>
                  </a:rPr>
                  <a:t>획부장</a:t>
                </a:r>
                <a:endParaRPr lang="en-US" sz="16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sp>
          <p:nvSpPr>
            <p:cNvPr id="26" name="타원 25"/>
            <p:cNvSpPr>
              <a:spLocks/>
            </p:cNvSpPr>
            <p:nvPr/>
          </p:nvSpPr>
          <p:spPr>
            <a:xfrm>
              <a:off x="4480560" y="2767616"/>
              <a:ext cx="602615" cy="60261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</a:rPr>
                <a:t>발표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127760" y="2767616"/>
              <a:ext cx="1797995" cy="3348704"/>
              <a:chOff x="1127760" y="2767616"/>
              <a:chExt cx="1797995" cy="3348704"/>
            </a:xfrm>
          </p:grpSpPr>
          <p:sp>
            <p:nvSpPr>
              <p:cNvPr id="3" name="양쪽 모서리가 둥근 사각형 28"/>
              <p:cNvSpPr>
                <a:spLocks/>
              </p:cNvSpPr>
              <p:nvPr/>
            </p:nvSpPr>
            <p:spPr>
              <a:xfrm>
                <a:off x="1127760" y="3183890"/>
                <a:ext cx="1664335" cy="1886585"/>
              </a:xfrm>
              <a:prstGeom prst="round2SameRect">
                <a:avLst/>
              </a:prstGeom>
              <a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1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4" name="양쪽 모서리가 둥근 사각형 33"/>
              <p:cNvSpPr>
                <a:spLocks/>
              </p:cNvSpPr>
              <p:nvPr/>
            </p:nvSpPr>
            <p:spPr>
              <a:xfrm>
                <a:off x="1127760" y="5104765"/>
                <a:ext cx="1664335" cy="1011555"/>
              </a:xfrm>
              <a:prstGeom prst="round2SameRect">
                <a:avLst>
                  <a:gd name="adj1" fmla="val 0"/>
                  <a:gd name="adj2" fmla="val 19333"/>
                </a:avLst>
              </a:prstGeom>
              <a:solidFill>
                <a:schemeClr val="bg1"/>
              </a:solidFill>
              <a:ln w="31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24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바른고딕" pitchFamily="50" charset="-127"/>
                    <a:ea typeface="나눔바른고딕" pitchFamily="50" charset="-127"/>
                  </a:rPr>
                  <a:t>장동혁</a:t>
                </a:r>
              </a:p>
              <a:p>
                <a:pPr mar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6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바른고딕" pitchFamily="50" charset="-127"/>
                    <a:ea typeface="나눔바른고딕" pitchFamily="50" charset="-127"/>
                  </a:rPr>
                  <a:t>사장</a:t>
                </a:r>
                <a:r>
                  <a:rPr lang="en-US" altLang="ko-KR" sz="16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:r>
                  <a:rPr lang="ko-KR" altLang="en-US" sz="16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바른고딕" pitchFamily="50" charset="-127"/>
                    <a:ea typeface="나눔바른고딕" pitchFamily="50" charset="-127"/>
                  </a:rPr>
                  <a:t>총괄</a:t>
                </a:r>
                <a:r>
                  <a:rPr lang="en-US" altLang="ko-KR" sz="16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바른고딕" pitchFamily="50" charset="-127"/>
                    <a:ea typeface="나눔바른고딕" pitchFamily="50" charset="-127"/>
                  </a:rPr>
                  <a:t>)</a:t>
                </a:r>
              </a:p>
            </p:txBody>
          </p:sp>
          <p:sp>
            <p:nvSpPr>
              <p:cNvPr id="27" name="타원 26"/>
              <p:cNvSpPr>
                <a:spLocks/>
              </p:cNvSpPr>
              <p:nvPr/>
            </p:nvSpPr>
            <p:spPr>
              <a:xfrm>
                <a:off x="1796725" y="2767616"/>
                <a:ext cx="602615" cy="60261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 b="1" dirty="0">
                    <a:solidFill>
                      <a:srgbClr val="FFFFFF"/>
                    </a:solidFill>
                    <a:latin typeface="나눔바른고딕" pitchFamily="50" charset="-127"/>
                    <a:ea typeface="나눔바른고딕" pitchFamily="50" charset="-127"/>
                  </a:rPr>
                  <a:t>발표</a:t>
                </a:r>
              </a:p>
            </p:txBody>
          </p:sp>
          <p:sp>
            <p:nvSpPr>
              <p:cNvPr id="18" name="타원 17"/>
              <p:cNvSpPr>
                <a:spLocks/>
              </p:cNvSpPr>
              <p:nvPr/>
            </p:nvSpPr>
            <p:spPr>
              <a:xfrm>
                <a:off x="2323140" y="2767616"/>
                <a:ext cx="602615" cy="602615"/>
              </a:xfrm>
              <a:prstGeom prst="ellipse">
                <a:avLst/>
              </a:prstGeom>
              <a:solidFill>
                <a:schemeClr val="accent5"/>
              </a:solidFill>
              <a:ln w="31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 b="1" dirty="0">
                    <a:solidFill>
                      <a:srgbClr val="FFFFFF"/>
                    </a:solidFill>
                    <a:latin typeface="나눔바른고딕" pitchFamily="50" charset="-127"/>
                    <a:ea typeface="나눔바른고딕" pitchFamily="50" charset="-127"/>
                  </a:rPr>
                  <a:t>팀장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270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0" t="35329" r="10861" b="36131"/>
          <a:stretch/>
        </p:blipFill>
        <p:spPr>
          <a:xfrm>
            <a:off x="1951087" y="2206676"/>
            <a:ext cx="8443829" cy="20325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29">
            <a:extLst>
              <a:ext uri="{FF2B5EF4-FFF2-40B4-BE49-F238E27FC236}">
                <a16:creationId xmlns:a16="http://schemas.microsoft.com/office/drawing/2014/main" id="{78862AF8-08D5-4DC6-AF4F-299A094A0D8F}"/>
              </a:ext>
            </a:extLst>
          </p:cNvPr>
          <p:cNvSpPr txBox="1"/>
          <p:nvPr/>
        </p:nvSpPr>
        <p:spPr>
          <a:xfrm>
            <a:off x="3703129" y="4055772"/>
            <a:ext cx="4939746" cy="523220"/>
          </a:xfrm>
          <a:prstGeom prst="rect">
            <a:avLst/>
          </a:prstGeom>
          <a:solidFill>
            <a:srgbClr val="FBFBFB">
              <a:alpha val="85000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</a:rPr>
              <a:t>학교 생활 시 </a:t>
            </a:r>
            <a:r>
              <a:rPr lang="ko-KR" altLang="en-US" sz="2800" b="1" dirty="0" err="1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</a:rPr>
              <a:t>불편한점</a:t>
            </a:r>
            <a:endParaRPr lang="ko-KR" altLang="en-US" sz="2800" b="1" dirty="0">
              <a:solidFill>
                <a:schemeClr val="accent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바른고딕" pitchFamily="50" charset="-127"/>
                <a:ea typeface="나눔바른고딕" pitchFamily="50" charset="-127"/>
                <a:cs typeface="Malgun Gothic Semilight" panose="020B0502040204020203" pitchFamily="50" charset="-127"/>
              </a:rPr>
              <a:t>문제점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3F230C2-2A6E-4061-A8A2-F69AFC09116F}"/>
              </a:ext>
            </a:extLst>
          </p:cNvPr>
          <p:cNvGrpSpPr/>
          <p:nvPr/>
        </p:nvGrpSpPr>
        <p:grpSpPr>
          <a:xfrm>
            <a:off x="516919" y="4739110"/>
            <a:ext cx="4525934" cy="1195938"/>
            <a:chOff x="107315" y="4808855"/>
            <a:chExt cx="4005903" cy="1058524"/>
          </a:xfrm>
        </p:grpSpPr>
        <p:sp>
          <p:nvSpPr>
            <p:cNvPr id="42" name="TextBox 24">
              <a:extLst>
                <a:ext uri="{FF2B5EF4-FFF2-40B4-BE49-F238E27FC236}">
                  <a16:creationId xmlns:a16="http://schemas.microsoft.com/office/drawing/2014/main" id="{F63EE954-F21E-4B38-998A-2DE95C843377}"/>
                </a:ext>
              </a:extLst>
            </p:cNvPr>
            <p:cNvSpPr txBox="1"/>
            <p:nvPr/>
          </p:nvSpPr>
          <p:spPr>
            <a:xfrm>
              <a:off x="3928488" y="5128715"/>
              <a:ext cx="1847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  <a:defRPr sz="1800"/>
              </a:pPr>
              <a:endParaRPr lang="en-US" altLang="ko-KR" sz="2400" b="1" dirty="0">
                <a:ln w="9525" cap="flat" cmpd="sng">
                  <a:noFill/>
                  <a:prstDash/>
                </a:ln>
                <a:solidFill>
                  <a:schemeClr val="accent1"/>
                </a:solidFill>
                <a:latin typeface="나눔바른고딕" pitchFamily="50" charset="-127"/>
                <a:ea typeface="나눔바른고딕" pitchFamily="50" charset="-127"/>
                <a:cs typeface="맑은 고딕" charset="0"/>
              </a:endParaRPr>
            </a:p>
          </p:txBody>
        </p:sp>
        <p:sp>
          <p:nvSpPr>
            <p:cNvPr id="43" name="TextBox 25">
              <a:extLst>
                <a:ext uri="{FF2B5EF4-FFF2-40B4-BE49-F238E27FC236}">
                  <a16:creationId xmlns:a16="http://schemas.microsoft.com/office/drawing/2014/main" id="{447E80EA-B4C9-4B01-9DA0-E7F3B68DB4E5}"/>
                </a:ext>
              </a:extLst>
            </p:cNvPr>
            <p:cNvSpPr txBox="1"/>
            <p:nvPr/>
          </p:nvSpPr>
          <p:spPr>
            <a:xfrm>
              <a:off x="107315" y="4808855"/>
              <a:ext cx="249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800"/>
              </a:pPr>
              <a:endParaRPr lang="en-US" altLang="ko-KR" sz="2400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  <a:cs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88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D86B4E-79F2-4AA7-87BB-E7BAF8877CCF}"/>
              </a:ext>
            </a:extLst>
          </p:cNvPr>
          <p:cNvGrpSpPr/>
          <p:nvPr/>
        </p:nvGrpSpPr>
        <p:grpSpPr>
          <a:xfrm>
            <a:off x="5798779" y="3234260"/>
            <a:ext cx="1004954" cy="824407"/>
            <a:chOff x="5126355" y="3245485"/>
            <a:chExt cx="1148715" cy="94234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D4D4564-A58F-47EC-AC8C-EEFE9E11BA01}"/>
                </a:ext>
              </a:extLst>
            </p:cNvPr>
            <p:cNvCxnSpPr/>
            <p:nvPr/>
          </p:nvCxnSpPr>
          <p:spPr>
            <a:xfrm>
              <a:off x="5749290" y="3245485"/>
              <a:ext cx="0" cy="568960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26A7A11-8F23-4E0C-BB35-C756057A9B55}"/>
                </a:ext>
              </a:extLst>
            </p:cNvPr>
            <p:cNvCxnSpPr/>
            <p:nvPr/>
          </p:nvCxnSpPr>
          <p:spPr>
            <a:xfrm flipH="1">
              <a:off x="5126355" y="3818255"/>
              <a:ext cx="614680" cy="369570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4B9EF29-B5CF-4DA5-88CA-CB721B8AF04D}"/>
                </a:ext>
              </a:extLst>
            </p:cNvPr>
            <p:cNvCxnSpPr/>
            <p:nvPr/>
          </p:nvCxnSpPr>
          <p:spPr>
            <a:xfrm>
              <a:off x="5763260" y="3818255"/>
              <a:ext cx="511810" cy="323850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3FB8A57A-02FD-47CE-8DEC-E34762A9FAEE}"/>
              </a:ext>
            </a:extLst>
          </p:cNvPr>
          <p:cNvSpPr/>
          <p:nvPr/>
        </p:nvSpPr>
        <p:spPr>
          <a:xfrm>
            <a:off x="4744303" y="130242"/>
            <a:ext cx="3298758" cy="3298758"/>
          </a:xfrm>
          <a:prstGeom prst="ellipse">
            <a:avLst/>
          </a:prstGeom>
          <a:blipFill dpi="0" rotWithShape="1">
            <a:blip r:embed="rId2" cstate="print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78862AF8-08D5-4DC6-AF4F-299A094A0D8F}"/>
              </a:ext>
            </a:extLst>
          </p:cNvPr>
          <p:cNvSpPr txBox="1"/>
          <p:nvPr/>
        </p:nvSpPr>
        <p:spPr>
          <a:xfrm>
            <a:off x="5150813" y="1384088"/>
            <a:ext cx="2485737" cy="954107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accent4"/>
                </a:solidFill>
                <a:latin typeface="나눔바른고딕" pitchFamily="50" charset="-127"/>
                <a:ea typeface="나눔바른고딕" pitchFamily="50" charset="-127"/>
              </a:rPr>
              <a:t>도서관 출입증</a:t>
            </a:r>
            <a:br>
              <a:rPr lang="en-US" altLang="ko-KR" sz="2800" b="1" dirty="0">
                <a:solidFill>
                  <a:schemeClr val="accent4"/>
                </a:solidFill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2800" b="1" dirty="0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</a:rPr>
              <a:t>무단복제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B25EA6C-E18F-4508-B1EA-5E610EB1552A}"/>
              </a:ext>
            </a:extLst>
          </p:cNvPr>
          <p:cNvSpPr/>
          <p:nvPr/>
        </p:nvSpPr>
        <p:spPr>
          <a:xfrm>
            <a:off x="3002498" y="3345247"/>
            <a:ext cx="3298758" cy="3298758"/>
          </a:xfrm>
          <a:prstGeom prst="ellipse">
            <a:avLst/>
          </a:prstGeom>
          <a:blipFill dpi="0" rotWithShape="1">
            <a:blip r:embed="rId3" cstate="print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971D8E-AAD4-43EA-87F5-EDBBB3BBE737}"/>
              </a:ext>
            </a:extLst>
          </p:cNvPr>
          <p:cNvGrpSpPr/>
          <p:nvPr/>
        </p:nvGrpSpPr>
        <p:grpSpPr>
          <a:xfrm>
            <a:off x="6426418" y="3316672"/>
            <a:ext cx="3298758" cy="3298758"/>
            <a:chOff x="5996940" y="3581400"/>
            <a:chExt cx="2919730" cy="291973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440DE43-603B-43C3-9875-BF12BE20A1B9}"/>
                </a:ext>
              </a:extLst>
            </p:cNvPr>
            <p:cNvSpPr/>
            <p:nvPr/>
          </p:nvSpPr>
          <p:spPr>
            <a:xfrm>
              <a:off x="5996940" y="3581400"/>
              <a:ext cx="2919730" cy="2919730"/>
            </a:xfrm>
            <a:prstGeom prst="ellipse">
              <a:avLst/>
            </a:prstGeom>
            <a:blipFill dpi="0" rotWithShape="1">
              <a:blip r:embed="rId4" cstate="print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4" name="TextBox 31">
              <a:extLst>
                <a:ext uri="{FF2B5EF4-FFF2-40B4-BE49-F238E27FC236}">
                  <a16:creationId xmlns:a16="http://schemas.microsoft.com/office/drawing/2014/main" id="{BA7A12AD-3B06-43AB-BC2A-C32DED8E2C0B}"/>
                </a:ext>
              </a:extLst>
            </p:cNvPr>
            <p:cNvSpPr txBox="1"/>
            <p:nvPr/>
          </p:nvSpPr>
          <p:spPr>
            <a:xfrm>
              <a:off x="6348096" y="4389586"/>
              <a:ext cx="2173445" cy="122585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latinLnBrk="1">
                <a:defRPr sz="2800" b="1">
                  <a:solidFill>
                    <a:schemeClr val="accent4"/>
                  </a:solidFill>
                </a:defRPr>
              </a:lvl1pPr>
              <a:lvl2pPr latinLnBrk="1"/>
              <a:lvl3pPr latinLnBrk="1"/>
              <a:lvl4pPr latinLnBrk="1"/>
              <a:lvl5pPr latinLnBrk="1"/>
              <a:lvl6pPr latinLnBrk="1"/>
              <a:lvl7pPr latinLnBrk="1"/>
              <a:lvl8pPr latinLnBrk="1"/>
              <a:lvl9pPr latinLnBrk="1"/>
            </a:lstStyle>
            <a:p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강의실</a:t>
              </a:r>
              <a:endParaRPr lang="en-US" altLang="ko-KR" dirty="0"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dirty="0">
                  <a:solidFill>
                    <a:schemeClr val="accent5"/>
                  </a:solidFill>
                  <a:latin typeface="나눔바른고딕" pitchFamily="50" charset="-127"/>
                  <a:ea typeface="나눔바른고딕" pitchFamily="50" charset="-127"/>
                </a:rPr>
                <a:t>출결 시스템</a:t>
              </a:r>
              <a:endParaRPr lang="en-US" altLang="ko-KR" dirty="0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dirty="0">
                  <a:solidFill>
                    <a:schemeClr val="accent5"/>
                  </a:solidFill>
                  <a:latin typeface="나눔바른고딕" pitchFamily="50" charset="-127"/>
                  <a:ea typeface="나눔바른고딕" pitchFamily="50" charset="-127"/>
                </a:rPr>
                <a:t>악용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5" name="텍스트 개체 틀 24"/>
          <p:cNvSpPr txBox="1">
            <a:spLocks noGrp="1"/>
          </p:cNvSpPr>
          <p:nvPr>
            <p:ph type="body" idx="13"/>
          </p:nvPr>
        </p:nvSpPr>
        <p:spPr>
          <a:xfrm>
            <a:off x="252095" y="462915"/>
            <a:ext cx="3818255" cy="41719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latin typeface="나눔바른고딕" pitchFamily="50" charset="-127"/>
                <a:ea typeface="나눔바른고딕" pitchFamily="50" charset="-127"/>
                <a:cs typeface="Malgun Gothic Semilight" panose="020B0502040204020203" pitchFamily="50" charset="-127"/>
              </a:rPr>
              <a:t>문제점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3F230C2-2A6E-4061-A8A2-F69AFC09116F}"/>
              </a:ext>
            </a:extLst>
          </p:cNvPr>
          <p:cNvGrpSpPr/>
          <p:nvPr/>
        </p:nvGrpSpPr>
        <p:grpSpPr>
          <a:xfrm>
            <a:off x="516919" y="4739110"/>
            <a:ext cx="4525934" cy="1195938"/>
            <a:chOff x="107315" y="4808855"/>
            <a:chExt cx="4005903" cy="1058524"/>
          </a:xfrm>
        </p:grpSpPr>
        <p:sp>
          <p:nvSpPr>
            <p:cNvPr id="42" name="TextBox 24">
              <a:extLst>
                <a:ext uri="{FF2B5EF4-FFF2-40B4-BE49-F238E27FC236}">
                  <a16:creationId xmlns:a16="http://schemas.microsoft.com/office/drawing/2014/main" id="{F63EE954-F21E-4B38-998A-2DE95C843377}"/>
                </a:ext>
              </a:extLst>
            </p:cNvPr>
            <p:cNvSpPr txBox="1"/>
            <p:nvPr/>
          </p:nvSpPr>
          <p:spPr>
            <a:xfrm>
              <a:off x="3928488" y="5128715"/>
              <a:ext cx="1847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  <a:defRPr sz="1800"/>
              </a:pPr>
              <a:endParaRPr lang="en-US" altLang="ko-KR" sz="2400" b="1" dirty="0">
                <a:ln w="9525" cap="flat" cmpd="sng">
                  <a:noFill/>
                  <a:prstDash/>
                </a:ln>
                <a:solidFill>
                  <a:schemeClr val="accent1"/>
                </a:solidFill>
                <a:latin typeface="나눔바른고딕" pitchFamily="50" charset="-127"/>
                <a:ea typeface="나눔바른고딕" pitchFamily="50" charset="-127"/>
                <a:cs typeface="맑은 고딕" charset="0"/>
              </a:endParaRPr>
            </a:p>
          </p:txBody>
        </p:sp>
        <p:sp>
          <p:nvSpPr>
            <p:cNvPr id="43" name="TextBox 25">
              <a:extLst>
                <a:ext uri="{FF2B5EF4-FFF2-40B4-BE49-F238E27FC236}">
                  <a16:creationId xmlns:a16="http://schemas.microsoft.com/office/drawing/2014/main" id="{447E80EA-B4C9-4B01-9DA0-E7F3B68DB4E5}"/>
                </a:ext>
              </a:extLst>
            </p:cNvPr>
            <p:cNvSpPr txBox="1"/>
            <p:nvPr/>
          </p:nvSpPr>
          <p:spPr>
            <a:xfrm>
              <a:off x="107315" y="4808855"/>
              <a:ext cx="249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1800"/>
              </a:pPr>
              <a:endParaRPr lang="en-US" altLang="ko-KR" sz="2400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  <a:cs typeface="맑은 고딕" charset="0"/>
              </a:endParaRPr>
            </a:p>
          </p:txBody>
        </p:sp>
      </p:grpSp>
      <p:sp>
        <p:nvSpPr>
          <p:cNvPr id="26" name="TextBox 31">
            <a:extLst>
              <a:ext uri="{FF2B5EF4-FFF2-40B4-BE49-F238E27FC236}">
                <a16:creationId xmlns:a16="http://schemas.microsoft.com/office/drawing/2014/main" id="{1EA51F0B-B778-4696-916E-9F38E772D943}"/>
              </a:ext>
            </a:extLst>
          </p:cNvPr>
          <p:cNvSpPr txBox="1"/>
          <p:nvPr/>
        </p:nvSpPr>
        <p:spPr>
          <a:xfrm>
            <a:off x="3544836" y="4488997"/>
            <a:ext cx="2398933" cy="95410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 latinLnBrk="1">
              <a:defRPr sz="2800" b="1">
                <a:solidFill>
                  <a:schemeClr val="accent4"/>
                </a:solidFill>
              </a:defRPr>
            </a:lvl1pPr>
            <a:lvl2pPr latinLnBrk="1"/>
            <a:lvl3pPr latinLnBrk="1"/>
            <a:lvl4pPr latinLnBrk="1"/>
            <a:lvl5pPr latinLnBrk="1"/>
            <a:lvl6pPr latinLnBrk="1"/>
            <a:lvl7pPr latinLnBrk="1"/>
            <a:lvl8pPr latinLnBrk="1"/>
            <a:lvl9pPr latinLnBrk="1"/>
          </a:lstStyle>
          <a:p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기숙사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dirty="0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</a:rPr>
              <a:t>무단출입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477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11471275" y="327660"/>
            <a:ext cx="431800" cy="38989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en-US" sz="1000" b="0" i="0" strike="noStrike" cap="none">
                <a:ln w="9525" cap="flat" cmpd="sng">
                  <a:noFill/>
                  <a:prstDash/>
                </a:ln>
                <a:solidFill>
                  <a:srgbClr val="FFFFFF">
                    <a:lumMod val="50000"/>
                  </a:srgbClr>
                </a:solidFill>
                <a:latin typeface="나눔바른고딕" pitchFamily="50" charset="-127"/>
                <a:ea typeface="나눔바른고딕" pitchFamily="50" charset="-127"/>
              </a:rPr>
              <a:pPr mar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t>6</a:t>
            </a:fld>
            <a:endParaRPr lang="ko-KR" altLang="en-US" sz="1000" b="0" i="0" strike="noStrike" cap="none">
              <a:ln w="9525" cap="flat" cmpd="sng">
                <a:noFill/>
                <a:prstDash/>
              </a:ln>
              <a:solidFill>
                <a:srgbClr val="FFFFFF">
                  <a:lumMod val="50000"/>
                </a:srgb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TextBox 22"/>
          <p:cNvSpPr txBox="1">
            <a:spLocks/>
          </p:cNvSpPr>
          <p:nvPr/>
        </p:nvSpPr>
        <p:spPr>
          <a:xfrm>
            <a:off x="3788410" y="946785"/>
            <a:ext cx="4306570" cy="400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u="sng" dirty="0"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학내 구성원 총 </a:t>
            </a:r>
            <a:r>
              <a:rPr lang="en-US" altLang="ko-KR" sz="2000" b="1" u="sng" dirty="0"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37</a:t>
            </a:r>
            <a:r>
              <a:rPr lang="ko-KR" altLang="en-US" sz="2000" b="1" u="sng" dirty="0"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명에게 물어보았다</a:t>
            </a:r>
            <a:r>
              <a:rPr lang="en-US" altLang="ko-KR" sz="2000" b="1" u="sng" dirty="0"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2000" b="1" u="sng" dirty="0"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</p:txBody>
      </p:sp>
      <p:sp>
        <p:nvSpPr>
          <p:cNvPr id="21" name="텍스트 개체 틀 24"/>
          <p:cNvSpPr txBox="1">
            <a:spLocks/>
          </p:cNvSpPr>
          <p:nvPr/>
        </p:nvSpPr>
        <p:spPr>
          <a:xfrm>
            <a:off x="171503" y="463250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rtlCol="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0" lang="ko-KR" altLang="en-US" sz="28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charset="0"/>
                <a:ea typeface="나눔바른고딕" charset="0"/>
                <a:cs typeface="+mn-cs"/>
              </a:rPr>
              <a:t>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0"/>
                <a:ea typeface="나눔바른고딕" charset="0"/>
              </a:rPr>
              <a:t>문제점</a:t>
            </a:r>
            <a:r>
              <a:rPr lang="en-US" altLang="ko-KR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: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설문조사</a:t>
            </a:r>
            <a:endParaRPr kumimoji="0" lang="ko-KR" altLang="en-US" sz="2800" b="1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charset="0"/>
              <a:ea typeface="나눔바른고딕" charset="0"/>
              <a:cs typeface="+mn-cs"/>
            </a:endParaRPr>
          </a:p>
        </p:txBody>
      </p:sp>
      <p:sp>
        <p:nvSpPr>
          <p:cNvPr id="22" name="막힌 원호 21">
            <a:extLst>
              <a:ext uri="{FF2B5EF4-FFF2-40B4-BE49-F238E27FC236}">
                <a16:creationId xmlns:a16="http://schemas.microsoft.com/office/drawing/2014/main" id="{093FA81D-17D4-4A52-885D-4D74D252487D}"/>
              </a:ext>
            </a:extLst>
          </p:cNvPr>
          <p:cNvSpPr>
            <a:spLocks/>
          </p:cNvSpPr>
          <p:nvPr/>
        </p:nvSpPr>
        <p:spPr>
          <a:xfrm>
            <a:off x="884555" y="1647190"/>
            <a:ext cx="2921000" cy="2921000"/>
          </a:xfrm>
          <a:prstGeom prst="blockArc">
            <a:avLst>
              <a:gd name="adj1" fmla="val 1781677"/>
              <a:gd name="adj2" fmla="val 1128920"/>
              <a:gd name="adj3" fmla="val 14780"/>
            </a:avLst>
          </a:prstGeom>
          <a:pattFill prst="wdUpDiag">
            <a:fgClr>
              <a:srgbClr val="EBE8DD"/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막힌 원호 22">
            <a:extLst>
              <a:ext uri="{FF2B5EF4-FFF2-40B4-BE49-F238E27FC236}">
                <a16:creationId xmlns:a16="http://schemas.microsoft.com/office/drawing/2014/main" id="{8593E591-8431-48B9-8F45-F90D46BD33DE}"/>
              </a:ext>
            </a:extLst>
          </p:cNvPr>
          <p:cNvSpPr>
            <a:spLocks/>
          </p:cNvSpPr>
          <p:nvPr/>
        </p:nvSpPr>
        <p:spPr>
          <a:xfrm>
            <a:off x="884555" y="1638300"/>
            <a:ext cx="2921000" cy="2921000"/>
          </a:xfrm>
          <a:prstGeom prst="blockArc">
            <a:avLst>
              <a:gd name="adj1" fmla="val 761197"/>
              <a:gd name="adj2" fmla="val 19883105"/>
              <a:gd name="adj3" fmla="val 14689"/>
            </a:avLst>
          </a:prstGeom>
          <a:solidFill>
            <a:srgbClr val="92D05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90E122F2-6378-46EC-92D5-55F3C8E32158}"/>
              </a:ext>
            </a:extLst>
          </p:cNvPr>
          <p:cNvSpPr txBox="1">
            <a:spLocks/>
          </p:cNvSpPr>
          <p:nvPr/>
        </p:nvSpPr>
        <p:spPr>
          <a:xfrm>
            <a:off x="1804670" y="2526665"/>
            <a:ext cx="181927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80%</a:t>
            </a:r>
            <a:endParaRPr lang="ko-KR" altLang="en-US" sz="3600" b="1" dirty="0">
              <a:solidFill>
                <a:schemeClr val="accent6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2C07C60B-F1B3-41E1-93DD-11FA4108B345}"/>
              </a:ext>
            </a:extLst>
          </p:cNvPr>
          <p:cNvSpPr txBox="1">
            <a:spLocks/>
          </p:cNvSpPr>
          <p:nvPr/>
        </p:nvSpPr>
        <p:spPr>
          <a:xfrm>
            <a:off x="1196022" y="3093085"/>
            <a:ext cx="2298065" cy="61555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700" b="1" dirty="0">
                <a:solidFill>
                  <a:schemeClr val="bg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학교 인증 시스템을</a:t>
            </a: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700" b="1" dirty="0"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rPr>
              <a:t>사용한 적이 있다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8704C3B5-FB75-492D-9585-645F21213069}"/>
              </a:ext>
            </a:extLst>
          </p:cNvPr>
          <p:cNvSpPr txBox="1">
            <a:spLocks/>
          </p:cNvSpPr>
          <p:nvPr/>
        </p:nvSpPr>
        <p:spPr>
          <a:xfrm>
            <a:off x="603250" y="4777105"/>
            <a:ext cx="3649980" cy="9233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스마트 학생증 및 기숙사 카드 등</a:t>
            </a: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rPr>
              <a:t>학교 인증 시스템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을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사용해본 적 있습니까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D820E6DF-4F52-421C-B6E5-C3393302782C}"/>
              </a:ext>
            </a:extLst>
          </p:cNvPr>
          <p:cNvSpPr txBox="1">
            <a:spLocks/>
          </p:cNvSpPr>
          <p:nvPr/>
        </p:nvSpPr>
        <p:spPr>
          <a:xfrm>
            <a:off x="4252596" y="4885055"/>
            <a:ext cx="3649980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학교 인증 시스템 사용시</a:t>
            </a: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불편함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을 느끼신 적이 있습니까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막힌 원호 27">
            <a:extLst>
              <a:ext uri="{FF2B5EF4-FFF2-40B4-BE49-F238E27FC236}">
                <a16:creationId xmlns:a16="http://schemas.microsoft.com/office/drawing/2014/main" id="{4A3971CD-D82A-4879-8A88-97BA3C62BFCD}"/>
              </a:ext>
            </a:extLst>
          </p:cNvPr>
          <p:cNvSpPr>
            <a:spLocks/>
          </p:cNvSpPr>
          <p:nvPr/>
        </p:nvSpPr>
        <p:spPr>
          <a:xfrm>
            <a:off x="4635500" y="1664970"/>
            <a:ext cx="2921000" cy="2921000"/>
          </a:xfrm>
          <a:prstGeom prst="blockArc">
            <a:avLst>
              <a:gd name="adj1" fmla="val 1143856"/>
              <a:gd name="adj2" fmla="val 1139280"/>
              <a:gd name="adj3" fmla="val 15088"/>
            </a:avLst>
          </a:prstGeom>
          <a:pattFill prst="wdUpDiag">
            <a:fgClr>
              <a:srgbClr val="EBE8DD"/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막힌 원호 28">
            <a:extLst>
              <a:ext uri="{FF2B5EF4-FFF2-40B4-BE49-F238E27FC236}">
                <a16:creationId xmlns:a16="http://schemas.microsoft.com/office/drawing/2014/main" id="{5FCE022A-829E-4880-8AA0-B524037DFC33}"/>
              </a:ext>
            </a:extLst>
          </p:cNvPr>
          <p:cNvSpPr>
            <a:spLocks/>
          </p:cNvSpPr>
          <p:nvPr/>
        </p:nvSpPr>
        <p:spPr>
          <a:xfrm>
            <a:off x="4635500" y="1664970"/>
            <a:ext cx="2921000" cy="2921000"/>
          </a:xfrm>
          <a:prstGeom prst="blockArc">
            <a:avLst>
              <a:gd name="adj1" fmla="val 1728552"/>
              <a:gd name="adj2" fmla="val 19244971"/>
              <a:gd name="adj3" fmla="val 15025"/>
            </a:avLst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701D288D-6D2A-4D3D-900A-06981F1FB1DA}"/>
              </a:ext>
            </a:extLst>
          </p:cNvPr>
          <p:cNvSpPr txBox="1">
            <a:spLocks/>
          </p:cNvSpPr>
          <p:nvPr/>
        </p:nvSpPr>
        <p:spPr>
          <a:xfrm>
            <a:off x="5308600" y="2535555"/>
            <a:ext cx="181927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75.6%</a:t>
            </a:r>
            <a:endParaRPr lang="ko-KR" altLang="en-US" sz="3600" b="1" dirty="0">
              <a:solidFill>
                <a:schemeClr val="accent6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D7001CCD-FBAE-4095-B642-348AFEF1E376}"/>
              </a:ext>
            </a:extLst>
          </p:cNvPr>
          <p:cNvSpPr txBox="1">
            <a:spLocks/>
          </p:cNvSpPr>
          <p:nvPr/>
        </p:nvSpPr>
        <p:spPr>
          <a:xfrm>
            <a:off x="5030787" y="3125470"/>
            <a:ext cx="2130425" cy="61555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700" b="1" dirty="0">
                <a:solidFill>
                  <a:schemeClr val="bg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학교 인증</a:t>
            </a:r>
            <a:r>
              <a:rPr lang="en-US" altLang="ko-KR" sz="1700" b="1" dirty="0">
                <a:solidFill>
                  <a:schemeClr val="bg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700" b="1" dirty="0">
                <a:solidFill>
                  <a:schemeClr val="bg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시스템에</a:t>
            </a:r>
          </a:p>
          <a:p>
            <a:pPr algn="ctr" latinLnBrk="0"/>
            <a:r>
              <a:rPr lang="ko-KR" altLang="en-US" sz="1700" b="1" dirty="0"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불편함</a:t>
            </a:r>
            <a:r>
              <a:rPr lang="ko-KR" altLang="en-US" sz="1700" b="1" dirty="0">
                <a:solidFill>
                  <a:schemeClr val="bg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겪었다</a:t>
            </a:r>
            <a:endParaRPr lang="ko-KR" altLang="en-US" sz="1700" b="1" dirty="0"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745BE0B3-7A12-4D1F-A2CB-9E481F083689}"/>
              </a:ext>
            </a:extLst>
          </p:cNvPr>
          <p:cNvSpPr>
            <a:spLocks/>
          </p:cNvSpPr>
          <p:nvPr/>
        </p:nvSpPr>
        <p:spPr>
          <a:xfrm>
            <a:off x="8182610" y="1664970"/>
            <a:ext cx="2921000" cy="2921000"/>
          </a:xfrm>
          <a:prstGeom prst="blockArc">
            <a:avLst>
              <a:gd name="adj1" fmla="val 1138550"/>
              <a:gd name="adj2" fmla="val 1128920"/>
              <a:gd name="adj3" fmla="val 14780"/>
            </a:avLst>
          </a:prstGeom>
          <a:pattFill prst="wdUpDiag">
            <a:fgClr>
              <a:srgbClr val="EBE8DD"/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막힌 원호 32">
            <a:extLst>
              <a:ext uri="{FF2B5EF4-FFF2-40B4-BE49-F238E27FC236}">
                <a16:creationId xmlns:a16="http://schemas.microsoft.com/office/drawing/2014/main" id="{E018DF25-46DC-4AFB-AFD0-A546EA0DE7C8}"/>
              </a:ext>
            </a:extLst>
          </p:cNvPr>
          <p:cNvSpPr>
            <a:spLocks/>
          </p:cNvSpPr>
          <p:nvPr/>
        </p:nvSpPr>
        <p:spPr>
          <a:xfrm>
            <a:off x="8182610" y="1664970"/>
            <a:ext cx="2921000" cy="2921000"/>
          </a:xfrm>
          <a:prstGeom prst="blockArc">
            <a:avLst>
              <a:gd name="adj1" fmla="val 6241031"/>
              <a:gd name="adj2" fmla="val 19883105"/>
              <a:gd name="adj3" fmla="val 14689"/>
            </a:avLst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6">
            <a:extLst>
              <a:ext uri="{FF2B5EF4-FFF2-40B4-BE49-F238E27FC236}">
                <a16:creationId xmlns:a16="http://schemas.microsoft.com/office/drawing/2014/main" id="{359FE8B8-9EA3-41E8-B372-C3AF9E1037E4}"/>
              </a:ext>
            </a:extLst>
          </p:cNvPr>
          <p:cNvSpPr txBox="1">
            <a:spLocks/>
          </p:cNvSpPr>
          <p:nvPr/>
        </p:nvSpPr>
        <p:spPr>
          <a:xfrm>
            <a:off x="8841740" y="2461260"/>
            <a:ext cx="181927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61.7%</a:t>
            </a:r>
            <a:endParaRPr lang="ko-KR" altLang="en-US" sz="3600" b="1" dirty="0">
              <a:solidFill>
                <a:schemeClr val="accent6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7577582A-06E8-423B-AB61-097F49EFF281}"/>
              </a:ext>
            </a:extLst>
          </p:cNvPr>
          <p:cNvSpPr txBox="1">
            <a:spLocks/>
          </p:cNvSpPr>
          <p:nvPr/>
        </p:nvSpPr>
        <p:spPr>
          <a:xfrm>
            <a:off x="8708390" y="3027680"/>
            <a:ext cx="1952625" cy="8771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700" b="1" dirty="0">
                <a:solidFill>
                  <a:schemeClr val="bg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학교 인증 시스템</a:t>
            </a: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700" b="1" dirty="0">
                <a:solidFill>
                  <a:schemeClr val="accent1"/>
                </a:solidFill>
                <a:latin typeface="나눔바른고딕" pitchFamily="50" charset="-127"/>
                <a:ea typeface="나눔바른고딕" pitchFamily="50" charset="-127"/>
              </a:rPr>
              <a:t>악용</a:t>
            </a:r>
            <a:r>
              <a:rPr lang="ko-KR" altLang="en-US" sz="1700" b="1" dirty="0">
                <a:solidFill>
                  <a:schemeClr val="bg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으로 인해</a:t>
            </a:r>
            <a:endParaRPr lang="en-US" altLang="ko-KR" sz="1700" b="1" dirty="0">
              <a:solidFill>
                <a:schemeClr val="bg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700" b="1" dirty="0">
                <a:solidFill>
                  <a:schemeClr val="bg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불편함을 겪었다</a:t>
            </a:r>
          </a:p>
        </p:txBody>
      </p:sp>
      <p:sp>
        <p:nvSpPr>
          <p:cNvPr id="36" name="TextBox 38">
            <a:extLst>
              <a:ext uri="{FF2B5EF4-FFF2-40B4-BE49-F238E27FC236}">
                <a16:creationId xmlns:a16="http://schemas.microsoft.com/office/drawing/2014/main" id="{FD068D44-8574-40B6-980A-A5E3239C4435}"/>
              </a:ext>
            </a:extLst>
          </p:cNvPr>
          <p:cNvSpPr txBox="1">
            <a:spLocks/>
          </p:cNvSpPr>
          <p:nvPr/>
        </p:nvSpPr>
        <p:spPr>
          <a:xfrm>
            <a:off x="7939405" y="4885055"/>
            <a:ext cx="3649980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학교 인증 시스템의 </a:t>
            </a:r>
            <a:r>
              <a:rPr lang="ko-KR" altLang="en-US" b="1" dirty="0">
                <a:solidFill>
                  <a:schemeClr val="accent5"/>
                </a:solidFill>
                <a:latin typeface="나눔바른고딕" pitchFamily="50" charset="-127"/>
                <a:ea typeface="나눔바른고딕" pitchFamily="50" charset="-127"/>
              </a:rPr>
              <a:t>악용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으로</a:t>
            </a: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인해 피해를 입으신 적이 있습니까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03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24">
            <a:extLst>
              <a:ext uri="{FF2B5EF4-FFF2-40B4-BE49-F238E27FC236}">
                <a16:creationId xmlns:a16="http://schemas.microsoft.com/office/drawing/2014/main" id="{62EF27CD-3316-4786-9EE4-8A4BB426867C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71803" y="463250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rtlCol="0" anchor="ctr" anchorCtr="0">
            <a:noAutofit/>
          </a:bodyPr>
          <a:lstStyle/>
          <a:p>
            <a:r>
              <a:rPr lang="ko-KR" altLang="en-US" sz="2800" b="1" dirty="0">
                <a:latin typeface="나눔바른고딕" charset="0"/>
                <a:ea typeface="나눔바른고딕" charset="0"/>
              </a:rPr>
              <a:t> 문제점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1359C1-7260-4DB5-886C-E0CEC44A13EA}"/>
              </a:ext>
            </a:extLst>
          </p:cNvPr>
          <p:cNvSpPr>
            <a:spLocks/>
          </p:cNvSpPr>
          <p:nvPr/>
        </p:nvSpPr>
        <p:spPr>
          <a:xfrm>
            <a:off x="0" y="635"/>
            <a:ext cx="12192635" cy="685863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4" name="그림 13" descr="C:/Users/999/AppData/Roaming/PolarisOffice/ETemp/7604_8075704/image11.png">
            <a:extLst>
              <a:ext uri="{FF2B5EF4-FFF2-40B4-BE49-F238E27FC236}">
                <a16:creationId xmlns:a16="http://schemas.microsoft.com/office/drawing/2014/main" id="{120E438F-0707-4F5C-8DA6-21FD732B04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69179" y="3713592"/>
            <a:ext cx="3589593" cy="2523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21">
            <a:extLst>
              <a:ext uri="{FF2B5EF4-FFF2-40B4-BE49-F238E27FC236}">
                <a16:creationId xmlns:a16="http://schemas.microsoft.com/office/drawing/2014/main" id="{DFD4ADEC-B44D-4288-BEBB-458925F57EF7}"/>
              </a:ext>
            </a:extLst>
          </p:cNvPr>
          <p:cNvSpPr txBox="1">
            <a:spLocks/>
          </p:cNvSpPr>
          <p:nvPr/>
        </p:nvSpPr>
        <p:spPr>
          <a:xfrm>
            <a:off x="2135196" y="6311642"/>
            <a:ext cx="2459470" cy="4739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100" b="1" dirty="0">
                <a:latin typeface="나눔바른고딕" pitchFamily="50" charset="-127"/>
                <a:ea typeface="나눔바른고딕" pitchFamily="50" charset="-127"/>
              </a:rPr>
              <a:t>QR </a:t>
            </a:r>
            <a:r>
              <a:rPr lang="ko-KR" altLang="en-US" sz="2100" b="1" dirty="0">
                <a:latin typeface="나눔바른고딕" pitchFamily="50" charset="-127"/>
                <a:ea typeface="나눔바른고딕" pitchFamily="50" charset="-127"/>
              </a:rPr>
              <a:t>코드 </a:t>
            </a:r>
            <a:r>
              <a:rPr lang="ko-KR" altLang="en-US" sz="2100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무단 복제</a:t>
            </a:r>
          </a:p>
        </p:txBody>
      </p:sp>
      <p:pic>
        <p:nvPicPr>
          <p:cNvPr id="18" name="Picture 2" descr="C:\Users\999\Desktop\도서관 출입문.jpg">
            <a:extLst>
              <a:ext uri="{FF2B5EF4-FFF2-40B4-BE49-F238E27FC236}">
                <a16:creationId xmlns:a16="http://schemas.microsoft.com/office/drawing/2014/main" id="{C87DBFD3-8A9B-4CA8-BF96-9EAFF3E38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43" y="886837"/>
            <a:ext cx="3589593" cy="2223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1">
            <a:extLst>
              <a:ext uri="{FF2B5EF4-FFF2-40B4-BE49-F238E27FC236}">
                <a16:creationId xmlns:a16="http://schemas.microsoft.com/office/drawing/2014/main" id="{CA00EE0E-5405-4F73-AEA7-D9DE4656A825}"/>
              </a:ext>
            </a:extLst>
          </p:cNvPr>
          <p:cNvSpPr txBox="1">
            <a:spLocks/>
          </p:cNvSpPr>
          <p:nvPr/>
        </p:nvSpPr>
        <p:spPr>
          <a:xfrm>
            <a:off x="1880674" y="3185105"/>
            <a:ext cx="2966605" cy="4739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100" b="1" dirty="0">
                <a:latin typeface="나눔바른고딕" pitchFamily="50" charset="-127"/>
                <a:ea typeface="나눔바른고딕" pitchFamily="50" charset="-127"/>
              </a:rPr>
              <a:t>학교 내 도서관 출입문</a:t>
            </a:r>
          </a:p>
        </p:txBody>
      </p:sp>
      <p:sp>
        <p:nvSpPr>
          <p:cNvPr id="20" name="화살표: 오른쪽 23">
            <a:extLst>
              <a:ext uri="{FF2B5EF4-FFF2-40B4-BE49-F238E27FC236}">
                <a16:creationId xmlns:a16="http://schemas.microsoft.com/office/drawing/2014/main" id="{0AC0E3EC-8C5C-481A-A83C-698B395A4618}"/>
              </a:ext>
            </a:extLst>
          </p:cNvPr>
          <p:cNvSpPr/>
          <p:nvPr/>
        </p:nvSpPr>
        <p:spPr>
          <a:xfrm>
            <a:off x="5736407" y="3417748"/>
            <a:ext cx="1110343" cy="5537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9F836C-7E77-4E3E-957B-714366381245}"/>
              </a:ext>
            </a:extLst>
          </p:cNvPr>
          <p:cNvSpPr/>
          <p:nvPr/>
        </p:nvSpPr>
        <p:spPr>
          <a:xfrm>
            <a:off x="7304405" y="2809749"/>
            <a:ext cx="4038036" cy="1769718"/>
          </a:xfrm>
          <a:prstGeom prst="rect">
            <a:avLst/>
          </a:prstGeom>
          <a:ln>
            <a:solidFill>
              <a:srgbClr val="7171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 sz="1800"/>
            </a:pPr>
            <a:r>
              <a:rPr lang="en-US" altLang="ko-KR" sz="2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QR </a:t>
            </a:r>
            <a:r>
              <a:rPr lang="ko-KR" altLang="en-US" sz="2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코드 무단으로 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복제하여 </a:t>
            </a:r>
            <a:r>
              <a:rPr lang="ko-KR" altLang="en-US" sz="2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타인에게 양도</a:t>
            </a:r>
          </a:p>
        </p:txBody>
      </p:sp>
    </p:spTree>
    <p:extLst>
      <p:ext uri="{BB962C8B-B14F-4D97-AF65-F5344CB8AC3E}">
        <p14:creationId xmlns:p14="http://schemas.microsoft.com/office/powerpoint/2010/main" val="111123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BF3E4933-6675-421D-95DA-67F6206B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703" y="962374"/>
            <a:ext cx="3855219" cy="2207237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softEdge rad="88900"/>
          </a:effectLst>
        </p:spPr>
      </p:pic>
      <p:sp>
        <p:nvSpPr>
          <p:cNvPr id="19" name="TextBox 21">
            <a:extLst>
              <a:ext uri="{FF2B5EF4-FFF2-40B4-BE49-F238E27FC236}">
                <a16:creationId xmlns:a16="http://schemas.microsoft.com/office/drawing/2014/main" id="{C1057BA2-18E7-413E-950B-9F253E1DBC6B}"/>
              </a:ext>
            </a:extLst>
          </p:cNvPr>
          <p:cNvSpPr txBox="1">
            <a:spLocks/>
          </p:cNvSpPr>
          <p:nvPr/>
        </p:nvSpPr>
        <p:spPr>
          <a:xfrm>
            <a:off x="2251710" y="3198776"/>
            <a:ext cx="244411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기숙사</a:t>
            </a:r>
            <a:r>
              <a:rPr lang="ko-KR" altLang="en-US" sz="21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무단 침입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4D1315D4-E77D-4C1D-9223-ECEA23CD36AF}"/>
              </a:ext>
            </a:extLst>
          </p:cNvPr>
          <p:cNvSpPr txBox="1">
            <a:spLocks/>
          </p:cNvSpPr>
          <p:nvPr/>
        </p:nvSpPr>
        <p:spPr>
          <a:xfrm>
            <a:off x="2290445" y="6150423"/>
            <a:ext cx="2444115" cy="41549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출입증</a:t>
            </a:r>
            <a:r>
              <a:rPr lang="ko-KR" altLang="en-US" sz="21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타인 양도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38CBE-0219-4403-B006-2FD0A4C6989C}"/>
              </a:ext>
            </a:extLst>
          </p:cNvPr>
          <p:cNvSpPr/>
          <p:nvPr/>
        </p:nvSpPr>
        <p:spPr>
          <a:xfrm>
            <a:off x="7304405" y="2809749"/>
            <a:ext cx="4038036" cy="1769718"/>
          </a:xfrm>
          <a:prstGeom prst="rect">
            <a:avLst/>
          </a:prstGeom>
          <a:ln>
            <a:solidFill>
              <a:srgbClr val="7171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분실 </a:t>
            </a:r>
            <a:r>
              <a:rPr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위험성 </a:t>
            </a:r>
            <a:endParaRPr lang="en-US" altLang="ko-KR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무단 도용 </a:t>
            </a:r>
            <a:r>
              <a:rPr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가능성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EBAC33F-341C-46AC-AA70-5C6E0E999921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71803" y="463250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rtlCol="0" anchor="ctr" anchorCtr="0">
            <a:noAutofit/>
          </a:bodyPr>
          <a:lstStyle/>
          <a:p>
            <a:r>
              <a:rPr lang="ko-KR" altLang="en-US" sz="2800" b="1" dirty="0">
                <a:latin typeface="나눔바른고딕" charset="0"/>
                <a:ea typeface="나눔바른고딕" charset="0"/>
              </a:rPr>
              <a:t> 문제점</a:t>
            </a:r>
          </a:p>
        </p:txBody>
      </p:sp>
      <p:sp>
        <p:nvSpPr>
          <p:cNvPr id="26" name="화살표: 오른쪽 23">
            <a:extLst>
              <a:ext uri="{FF2B5EF4-FFF2-40B4-BE49-F238E27FC236}">
                <a16:creationId xmlns:a16="http://schemas.microsoft.com/office/drawing/2014/main" id="{FD73B457-94F8-41C4-990F-1A01FADC4E86}"/>
              </a:ext>
            </a:extLst>
          </p:cNvPr>
          <p:cNvSpPr/>
          <p:nvPr/>
        </p:nvSpPr>
        <p:spPr>
          <a:xfrm>
            <a:off x="5736407" y="3417748"/>
            <a:ext cx="1110343" cy="5537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59076" y="3786311"/>
            <a:ext cx="3904628" cy="2207463"/>
            <a:chOff x="1593421" y="3071190"/>
            <a:chExt cx="6013174" cy="37868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3" t="19142" r="30136" b="16963"/>
            <a:stretch/>
          </p:blipFill>
          <p:spPr>
            <a:xfrm>
              <a:off x="1593421" y="3071190"/>
              <a:ext cx="6013174" cy="3786810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4" name="직사각형 3"/>
            <p:cNvSpPr/>
            <p:nvPr/>
          </p:nvSpPr>
          <p:spPr>
            <a:xfrm>
              <a:off x="2191642" y="4814922"/>
              <a:ext cx="1738349" cy="480923"/>
            </a:xfrm>
            <a:prstGeom prst="rect">
              <a:avLst/>
            </a:prstGeom>
            <a:solidFill>
              <a:srgbClr val="C3D5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45001" y="5295846"/>
              <a:ext cx="1738349" cy="463632"/>
            </a:xfrm>
            <a:prstGeom prst="rect">
              <a:avLst/>
            </a:prstGeom>
            <a:solidFill>
              <a:srgbClr val="C3D5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0865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2BF5F71-9241-4091-BE9E-57FBBBF79E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0" y="1084560"/>
            <a:ext cx="5374640" cy="18808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FBDC2D-00AA-41B2-A450-487A70F60C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5"/>
          <a:stretch/>
        </p:blipFill>
        <p:spPr>
          <a:xfrm>
            <a:off x="1116012" y="3602678"/>
            <a:ext cx="2639695" cy="2058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E444E2-0DC5-4881-B2A2-7876B5814B2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7545" y="3602678"/>
            <a:ext cx="1608455" cy="2289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2B3799C6-7B90-462D-AAF6-234446EB39FC}"/>
              </a:ext>
            </a:extLst>
          </p:cNvPr>
          <p:cNvSpPr txBox="1">
            <a:spLocks/>
          </p:cNvSpPr>
          <p:nvPr/>
        </p:nvSpPr>
        <p:spPr>
          <a:xfrm>
            <a:off x="2055180" y="3024489"/>
            <a:ext cx="2969890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출석체크 디지털화 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1E6C0CE-4E3D-40FF-A6DF-79EFBD6887AC}"/>
              </a:ext>
            </a:extLst>
          </p:cNvPr>
          <p:cNvSpPr txBox="1">
            <a:spLocks/>
          </p:cNvSpPr>
          <p:nvPr/>
        </p:nvSpPr>
        <p:spPr>
          <a:xfrm>
            <a:off x="3948750" y="6067513"/>
            <a:ext cx="2969890" cy="41549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부정출석 확인 </a:t>
            </a:r>
            <a:r>
              <a:rPr lang="ko-KR" altLang="en-US" sz="21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65C03-0262-4F70-828B-5C4D1FD48027}"/>
              </a:ext>
            </a:extLst>
          </p:cNvPr>
          <p:cNvSpPr txBox="1">
            <a:spLocks/>
          </p:cNvSpPr>
          <p:nvPr/>
        </p:nvSpPr>
        <p:spPr>
          <a:xfrm>
            <a:off x="1213801" y="5808399"/>
            <a:ext cx="24441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사용이 어려운 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/>
            <a:r>
              <a:rPr lang="ko-KR" altLang="en-US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출석 인증 시스템 </a:t>
            </a:r>
          </a:p>
        </p:txBody>
      </p:sp>
      <p:sp>
        <p:nvSpPr>
          <p:cNvPr id="23" name="화살표: 오른쪽 23">
            <a:extLst>
              <a:ext uri="{FF2B5EF4-FFF2-40B4-BE49-F238E27FC236}">
                <a16:creationId xmlns:a16="http://schemas.microsoft.com/office/drawing/2014/main" id="{C1404CC7-A7CD-45A5-9E3D-EFEEB5D3E230}"/>
              </a:ext>
            </a:extLst>
          </p:cNvPr>
          <p:cNvSpPr/>
          <p:nvPr/>
        </p:nvSpPr>
        <p:spPr>
          <a:xfrm>
            <a:off x="6590814" y="3325818"/>
            <a:ext cx="1110343" cy="5537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36BC3A-E5C9-41A7-B37D-193477F5B312}"/>
              </a:ext>
            </a:extLst>
          </p:cNvPr>
          <p:cNvSpPr/>
          <p:nvPr/>
        </p:nvSpPr>
        <p:spPr>
          <a:xfrm>
            <a:off x="8147685" y="2632145"/>
            <a:ext cx="3461986" cy="2115438"/>
          </a:xfrm>
          <a:prstGeom prst="rect">
            <a:avLst/>
          </a:prstGeom>
          <a:ln>
            <a:solidFill>
              <a:srgbClr val="606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실용적이지 않은</a:t>
            </a:r>
            <a:endParaRPr lang="en-US" altLang="ko-KR" sz="24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1"/>
            <a:r>
              <a:rPr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출결 시스템</a:t>
            </a:r>
            <a:endParaRPr lang="en-US" altLang="ko-KR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1"/>
            <a:endParaRPr lang="en-US" altLang="ko-KR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1"/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지능적</a:t>
            </a:r>
            <a:r>
              <a:rPr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부정 출결</a:t>
            </a:r>
            <a:endParaRPr lang="en-US" altLang="ko-KR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970870A-1A9A-4215-A7F9-D31D808B884F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71803" y="463250"/>
            <a:ext cx="3818255" cy="417195"/>
          </a:xfrm>
          <a:prstGeom prst="rect">
            <a:avLst/>
          </a:prstGeom>
        </p:spPr>
        <p:txBody>
          <a:bodyPr vert="horz" wrap="square" lIns="0" tIns="0" rIns="0" bIns="0" numCol="1" rtlCol="0" anchor="ctr" anchorCtr="0">
            <a:noAutofit/>
          </a:bodyPr>
          <a:lstStyle/>
          <a:p>
            <a:r>
              <a:rPr lang="ko-KR" altLang="en-US" sz="2800" b="1" dirty="0">
                <a:latin typeface="나눔바른고딕" charset="0"/>
                <a:ea typeface="나눔바른고딕" charset="0"/>
              </a:rPr>
              <a:t> 문제점</a:t>
            </a:r>
          </a:p>
        </p:txBody>
      </p:sp>
    </p:spTree>
    <p:extLst>
      <p:ext uri="{BB962C8B-B14F-4D97-AF65-F5344CB8AC3E}">
        <p14:creationId xmlns:p14="http://schemas.microsoft.com/office/powerpoint/2010/main" val="1385693330"/>
      </p:ext>
    </p:extLst>
  </p:cSld>
  <p:clrMapOvr>
    <a:masterClrMapping/>
  </p:clrMapOvr>
</p:sld>
</file>

<file path=ppt/theme/theme1.xml><?xml version="1.0" encoding="utf-8"?>
<a:theme xmlns:a="http://schemas.openxmlformats.org/drawingml/2006/main" name="www.homeppt.com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3B4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meppt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F23B48"/>
      </a:accent3>
      <a:accent4>
        <a:srgbClr val="3F3F3F"/>
      </a:accent4>
      <a:accent5>
        <a:srgbClr val="F23B48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Pages>21</Pages>
  <Words>573</Words>
  <Characters>0</Characters>
  <Application>Microsoft Office PowerPoint</Application>
  <DocSecurity>0</DocSecurity>
  <PresentationFormat>와이드스크린</PresentationFormat>
  <Lines>0</Lines>
  <Paragraphs>222</Paragraphs>
  <Slides>27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Lato</vt:lpstr>
      <vt:lpstr>맑은 고딕</vt:lpstr>
      <vt:lpstr>나눔바른고딕</vt:lpstr>
      <vt:lpstr>微软雅黑</vt:lpstr>
      <vt:lpstr>Raleway</vt:lpstr>
      <vt:lpstr>等线</vt:lpstr>
      <vt:lpstr>맑은 고딕</vt:lpstr>
      <vt:lpstr>Arial</vt:lpstr>
      <vt:lpstr>www.homeppt.com</vt:lpstr>
      <vt:lpstr>homeppt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57</cp:revision>
  <dcterms:modified xsi:type="dcterms:W3CDTF">2019-11-21T09:34:23Z</dcterms:modified>
</cp:coreProperties>
</file>